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333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41" d="100"/>
          <a:sy n="141" d="100"/>
        </p:scale>
        <p:origin x="141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/index.php?title=List_of_Falcon_9_and_Falcon_Heavy_launches&amp;oldid=1027686922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/index.php?title=List_of_Falcon_9_and_Falcon_Heavy_launches&amp;oldid=1027686922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018AA-44B1-412B-A06D-DC52FD3AF404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F5D629D-8E47-46F7-898C-9484BDFFCD3E}">
      <dgm:prSet phldrT="[Text]"/>
      <dgm:spPr/>
      <dgm:t>
        <a:bodyPr/>
        <a:lstStyle/>
        <a:p>
          <a:r>
            <a:rPr lang="lv-LV" dirty="0" err="1"/>
            <a:t>SpaceX</a:t>
          </a:r>
          <a:r>
            <a:rPr lang="lv-LV" dirty="0"/>
            <a:t> API</a:t>
          </a:r>
          <a:endParaRPr lang="en-GB" dirty="0"/>
        </a:p>
      </dgm:t>
    </dgm:pt>
    <dgm:pt modelId="{CCF48146-F432-4DAA-BDDC-7C12D6785F6D}" type="parTrans" cxnId="{00520A0E-B3A9-4B53-90A9-D97C2B204D60}">
      <dgm:prSet/>
      <dgm:spPr/>
      <dgm:t>
        <a:bodyPr/>
        <a:lstStyle/>
        <a:p>
          <a:endParaRPr lang="en-GB"/>
        </a:p>
      </dgm:t>
    </dgm:pt>
    <dgm:pt modelId="{D81D5BD0-7CE4-4329-8528-CCC017E13A3D}" type="sibTrans" cxnId="{00520A0E-B3A9-4B53-90A9-D97C2B204D60}">
      <dgm:prSet/>
      <dgm:spPr/>
      <dgm:t>
        <a:bodyPr/>
        <a:lstStyle/>
        <a:p>
          <a:endParaRPr lang="en-GB"/>
        </a:p>
      </dgm:t>
    </dgm:pt>
    <dgm:pt modelId="{127BD14D-991B-4663-B58D-EF71BDA0E40C}">
      <dgm:prSet phldrT="[Text]"/>
      <dgm:spPr/>
      <dgm:t>
        <a:bodyPr anchor="ctr"/>
        <a:lstStyle/>
        <a:p>
          <a:r>
            <a:rPr lang="lv-LV" dirty="0"/>
            <a:t>Past </a:t>
          </a:r>
          <a:r>
            <a:rPr lang="lv-LV" dirty="0" err="1"/>
            <a:t>launch</a:t>
          </a:r>
          <a:r>
            <a:rPr lang="lv-LV" dirty="0"/>
            <a:t> </a:t>
          </a:r>
          <a:r>
            <a:rPr lang="lv-LV" dirty="0" err="1"/>
            <a:t>data</a:t>
          </a:r>
          <a:r>
            <a:rPr lang="lv-LV" dirty="0"/>
            <a:t> </a:t>
          </a:r>
          <a:r>
            <a:rPr lang="lv-LV" dirty="0" err="1"/>
            <a:t>downloaded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dirty="0" err="1"/>
            <a:t>SpaceX</a:t>
          </a:r>
          <a:r>
            <a:rPr lang="lv-LV" dirty="0"/>
            <a:t> API </a:t>
          </a:r>
          <a:r>
            <a:rPr lang="lv-LV" dirty="0" err="1"/>
            <a:t>as</a:t>
          </a:r>
          <a:r>
            <a:rPr lang="lv-LV" dirty="0"/>
            <a:t> a .</a:t>
          </a:r>
          <a:r>
            <a:rPr lang="lv-LV" dirty="0" err="1"/>
            <a:t>json</a:t>
          </a:r>
          <a:r>
            <a:rPr lang="lv-LV" dirty="0"/>
            <a:t> </a:t>
          </a:r>
          <a:r>
            <a:rPr lang="lv-LV" dirty="0" err="1"/>
            <a:t>file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i="1" dirty="0" err="1">
              <a:highlight>
                <a:srgbClr val="C0C0C0"/>
              </a:highlight>
            </a:rPr>
            <a:t>requests.get</a:t>
          </a:r>
          <a:r>
            <a:rPr lang="lv-LV" i="1" dirty="0">
              <a:highlight>
                <a:srgbClr val="C0C0C0"/>
              </a:highlight>
            </a:rPr>
            <a:t>()</a:t>
          </a:r>
          <a:endParaRPr lang="en-GB" i="1" dirty="0">
            <a:highlight>
              <a:srgbClr val="C0C0C0"/>
            </a:highlight>
          </a:endParaRPr>
        </a:p>
      </dgm:t>
    </dgm:pt>
    <dgm:pt modelId="{10D52951-4B9F-48CA-B47F-1B5FFE25F345}" type="parTrans" cxnId="{3C2A3B30-5384-4074-B112-EC0A928665BC}">
      <dgm:prSet/>
      <dgm:spPr/>
      <dgm:t>
        <a:bodyPr/>
        <a:lstStyle/>
        <a:p>
          <a:endParaRPr lang="en-GB"/>
        </a:p>
      </dgm:t>
    </dgm:pt>
    <dgm:pt modelId="{C1CC9D00-807C-4DAD-A151-E3DE71B4206E}" type="sibTrans" cxnId="{3C2A3B30-5384-4074-B112-EC0A928665BC}">
      <dgm:prSet/>
      <dgm:spPr/>
      <dgm:t>
        <a:bodyPr/>
        <a:lstStyle/>
        <a:p>
          <a:endParaRPr lang="en-GB"/>
        </a:p>
      </dgm:t>
    </dgm:pt>
    <dgm:pt modelId="{AF757E65-54EC-4DA5-ABCD-4E7B55F65C48}">
      <dgm:prSet phldrT="[Text]"/>
      <dgm:spPr/>
      <dgm:t>
        <a:bodyPr/>
        <a:lstStyle/>
        <a:p>
          <a:r>
            <a:rPr lang="lv-LV" dirty="0" err="1"/>
            <a:t>Web</a:t>
          </a:r>
          <a:r>
            <a:rPr lang="lv-LV" dirty="0"/>
            <a:t> </a:t>
          </a:r>
          <a:r>
            <a:rPr lang="lv-LV" dirty="0" err="1"/>
            <a:t>Scraping</a:t>
          </a:r>
          <a:endParaRPr lang="en-GB" dirty="0"/>
        </a:p>
      </dgm:t>
    </dgm:pt>
    <dgm:pt modelId="{FF7A0AE7-77FF-4192-A0F4-7FC938375A87}" type="parTrans" cxnId="{9ACF8C80-13DF-4202-A07F-3E59126A493C}">
      <dgm:prSet/>
      <dgm:spPr/>
      <dgm:t>
        <a:bodyPr/>
        <a:lstStyle/>
        <a:p>
          <a:endParaRPr lang="en-GB"/>
        </a:p>
      </dgm:t>
    </dgm:pt>
    <dgm:pt modelId="{310BE4E9-6171-4E2E-ACA0-398CD1CD6B50}" type="sibTrans" cxnId="{9ACF8C80-13DF-4202-A07F-3E59126A493C}">
      <dgm:prSet/>
      <dgm:spPr/>
      <dgm:t>
        <a:bodyPr/>
        <a:lstStyle/>
        <a:p>
          <a:endParaRPr lang="en-GB"/>
        </a:p>
      </dgm:t>
    </dgm:pt>
    <dgm:pt modelId="{04AB4656-10BE-45B4-B37F-6ADB5026E2D7}">
      <dgm:prSet phldrT="[Text]"/>
      <dgm:spPr/>
      <dgm:t>
        <a:bodyPr anchor="ctr"/>
        <a:lstStyle/>
        <a:p>
          <a:pPr algn="l"/>
          <a:r>
            <a:rPr lang="lv-LV" dirty="0" err="1"/>
            <a:t>Downloaded</a:t>
          </a:r>
          <a:r>
            <a:rPr lang="lv-LV" dirty="0"/>
            <a:t> </a:t>
          </a:r>
          <a:r>
            <a:rPr lang="lv-LV" dirty="0" err="1">
              <a:hlinkClick xmlns:r="http://schemas.openxmlformats.org/officeDocument/2006/relationships" r:id="rId1"/>
            </a:rPr>
            <a:t>Falcon</a:t>
          </a:r>
          <a:r>
            <a:rPr lang="lv-LV" dirty="0">
              <a:hlinkClick xmlns:r="http://schemas.openxmlformats.org/officeDocument/2006/relationships" r:id="rId1"/>
            </a:rPr>
            <a:t> 9 </a:t>
          </a:r>
          <a:r>
            <a:rPr lang="lv-LV" dirty="0" err="1">
              <a:hlinkClick xmlns:r="http://schemas.openxmlformats.org/officeDocument/2006/relationships" r:id="rId1"/>
            </a:rPr>
            <a:t>launch</a:t>
          </a:r>
          <a:r>
            <a:rPr lang="lv-LV" dirty="0">
              <a:hlinkClick xmlns:r="http://schemas.openxmlformats.org/officeDocument/2006/relationships" r:id="rId1"/>
            </a:rPr>
            <a:t> </a:t>
          </a:r>
          <a:r>
            <a:rPr lang="lv-LV" dirty="0" err="1">
              <a:hlinkClick xmlns:r="http://schemas.openxmlformats.org/officeDocument/2006/relationships" r:id="rId1"/>
            </a:rPr>
            <a:t>Wikipedia</a:t>
          </a:r>
          <a:r>
            <a:rPr lang="lv-LV" dirty="0">
              <a:hlinkClick xmlns:r="http://schemas.openxmlformats.org/officeDocument/2006/relationships" r:id="rId1"/>
            </a:rPr>
            <a:t> </a:t>
          </a:r>
          <a:r>
            <a:rPr lang="lv-LV" dirty="0" err="1">
              <a:hlinkClick xmlns:r="http://schemas.openxmlformats.org/officeDocument/2006/relationships" r:id="rId1"/>
            </a:rPr>
            <a:t>entry</a:t>
          </a:r>
          <a:r>
            <a:rPr lang="lv-LV" dirty="0">
              <a:hlinkClick xmlns:r="http://schemas.openxmlformats.org/officeDocument/2006/relationships" r:id="rId1"/>
            </a:rPr>
            <a:t> 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i="1" dirty="0" err="1">
              <a:highlight>
                <a:srgbClr val="C0C0C0"/>
              </a:highlight>
            </a:rPr>
            <a:t>requests.get</a:t>
          </a:r>
          <a:r>
            <a:rPr lang="lv-LV" i="1" dirty="0">
              <a:highlight>
                <a:srgbClr val="C0C0C0"/>
              </a:highlight>
            </a:rPr>
            <a:t>()</a:t>
          </a:r>
          <a:endParaRPr lang="en-GB" i="1" dirty="0">
            <a:highlight>
              <a:srgbClr val="C0C0C0"/>
            </a:highlight>
          </a:endParaRPr>
        </a:p>
      </dgm:t>
    </dgm:pt>
    <dgm:pt modelId="{E21CFAAB-EFE8-4260-8E68-AB70FA6C99EC}" type="parTrans" cxnId="{331ED29B-DEE3-44BF-AB5A-E9BAF44BB17B}">
      <dgm:prSet/>
      <dgm:spPr/>
      <dgm:t>
        <a:bodyPr/>
        <a:lstStyle/>
        <a:p>
          <a:endParaRPr lang="en-GB"/>
        </a:p>
      </dgm:t>
    </dgm:pt>
    <dgm:pt modelId="{3BFE07CB-ECEF-425B-885F-C8A4234591C8}" type="sibTrans" cxnId="{331ED29B-DEE3-44BF-AB5A-E9BAF44BB17B}">
      <dgm:prSet/>
      <dgm:spPr/>
      <dgm:t>
        <a:bodyPr/>
        <a:lstStyle/>
        <a:p>
          <a:endParaRPr lang="en-GB"/>
        </a:p>
      </dgm:t>
    </dgm:pt>
    <dgm:pt modelId="{CD5F7F70-3097-44CA-B3BB-233E9B48F9F7}">
      <dgm:prSet phldrT="[Text]"/>
      <dgm:spPr/>
      <dgm:t>
        <a:bodyPr anchor="ctr"/>
        <a:lstStyle/>
        <a:p>
          <a:pPr algn="l"/>
          <a:r>
            <a:rPr lang="lv-LV" dirty="0" err="1"/>
            <a:t>Converted</a:t>
          </a:r>
          <a:r>
            <a:rPr lang="lv-LV" dirty="0"/>
            <a:t> </a:t>
          </a:r>
          <a:r>
            <a:rPr lang="lv-LV" dirty="0" err="1"/>
            <a:t>downloaded</a:t>
          </a:r>
          <a:r>
            <a:rPr lang="lv-LV" dirty="0"/>
            <a:t> </a:t>
          </a:r>
          <a:r>
            <a:rPr lang="lv-LV" dirty="0" err="1"/>
            <a:t>page</a:t>
          </a:r>
          <a:r>
            <a:rPr lang="lv-LV" dirty="0"/>
            <a:t> to a </a:t>
          </a:r>
          <a:r>
            <a:rPr lang="lv-LV" dirty="0" err="1"/>
            <a:t>BeautifulSoup</a:t>
          </a:r>
          <a:r>
            <a:rPr lang="lv-LV" dirty="0"/>
            <a:t> </a:t>
          </a:r>
          <a:r>
            <a:rPr lang="lv-LV" dirty="0" err="1"/>
            <a:t>object</a:t>
          </a:r>
          <a:endParaRPr lang="en-GB" dirty="0"/>
        </a:p>
      </dgm:t>
    </dgm:pt>
    <dgm:pt modelId="{87372169-84E5-445F-82B3-48D7AC3DE9E4}" type="parTrans" cxnId="{FDD71498-7888-4147-8A0D-9B3077A05086}">
      <dgm:prSet/>
      <dgm:spPr/>
      <dgm:t>
        <a:bodyPr/>
        <a:lstStyle/>
        <a:p>
          <a:endParaRPr lang="en-GB"/>
        </a:p>
      </dgm:t>
    </dgm:pt>
    <dgm:pt modelId="{C4992960-7FE6-4CBA-A5AE-3AAC50EA325C}" type="sibTrans" cxnId="{FDD71498-7888-4147-8A0D-9B3077A05086}">
      <dgm:prSet/>
      <dgm:spPr/>
      <dgm:t>
        <a:bodyPr/>
        <a:lstStyle/>
        <a:p>
          <a:endParaRPr lang="en-GB"/>
        </a:p>
      </dgm:t>
    </dgm:pt>
    <dgm:pt modelId="{2C15A9FB-A21D-4E23-AFEB-1375C799208E}">
      <dgm:prSet phldrT="[Text]"/>
      <dgm:spPr/>
      <dgm:t>
        <a:bodyPr anchor="ctr"/>
        <a:lstStyle/>
        <a:p>
          <a:r>
            <a:rPr lang="lv-LV" dirty="0"/>
            <a:t>.</a:t>
          </a:r>
          <a:r>
            <a:rPr lang="lv-LV" dirty="0" err="1"/>
            <a:t>json</a:t>
          </a:r>
          <a:r>
            <a:rPr lang="lv-LV" dirty="0"/>
            <a:t> </a:t>
          </a:r>
          <a:r>
            <a:rPr lang="lv-LV" dirty="0" err="1"/>
            <a:t>file</a:t>
          </a:r>
          <a:r>
            <a:rPr lang="lv-LV" dirty="0"/>
            <a:t> </a:t>
          </a:r>
          <a:r>
            <a:rPr lang="lv-LV" dirty="0" err="1"/>
            <a:t>converted</a:t>
          </a:r>
          <a:r>
            <a:rPr lang="lv-LV" dirty="0"/>
            <a:t> </a:t>
          </a:r>
          <a:r>
            <a:rPr lang="lv-LV" dirty="0" err="1"/>
            <a:t>into</a:t>
          </a:r>
          <a:r>
            <a:rPr lang="lv-LV" dirty="0"/>
            <a:t> a Pandas </a:t>
          </a:r>
          <a:r>
            <a:rPr lang="lv-LV" dirty="0" err="1"/>
            <a:t>dataframe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i="1" dirty="0" err="1">
              <a:highlight>
                <a:srgbClr val="C0C0C0"/>
              </a:highlight>
            </a:rPr>
            <a:t>pd.json_normalize</a:t>
          </a:r>
          <a:endParaRPr lang="en-GB" i="1" dirty="0">
            <a:highlight>
              <a:srgbClr val="C0C0C0"/>
            </a:highlight>
          </a:endParaRPr>
        </a:p>
      </dgm:t>
    </dgm:pt>
    <dgm:pt modelId="{DFA96B5F-70A2-4E7D-9723-EAD3BDA2C092}" type="parTrans" cxnId="{B861DEBB-450B-40CF-8E67-C08A52F6A3C8}">
      <dgm:prSet/>
      <dgm:spPr/>
      <dgm:t>
        <a:bodyPr/>
        <a:lstStyle/>
        <a:p>
          <a:endParaRPr lang="en-GB"/>
        </a:p>
      </dgm:t>
    </dgm:pt>
    <dgm:pt modelId="{2C295A93-6829-4CF2-A6DA-378CE0BB80A1}" type="sibTrans" cxnId="{B861DEBB-450B-40CF-8E67-C08A52F6A3C8}">
      <dgm:prSet/>
      <dgm:spPr/>
      <dgm:t>
        <a:bodyPr/>
        <a:lstStyle/>
        <a:p>
          <a:endParaRPr lang="en-GB"/>
        </a:p>
      </dgm:t>
    </dgm:pt>
    <dgm:pt modelId="{C57571DA-9AA9-4337-988E-8A6266EFED74}">
      <dgm:prSet phldrT="[Text]"/>
      <dgm:spPr/>
      <dgm:t>
        <a:bodyPr anchor="ctr"/>
        <a:lstStyle/>
        <a:p>
          <a:r>
            <a:rPr lang="lv-LV" dirty="0"/>
            <a:t> </a:t>
          </a:r>
          <a:r>
            <a:rPr lang="lv-LV" dirty="0" err="1"/>
            <a:t>Most</a:t>
          </a:r>
          <a:r>
            <a:rPr lang="lv-LV" dirty="0"/>
            <a:t> </a:t>
          </a:r>
          <a:r>
            <a:rPr lang="lv-LV" dirty="0" err="1"/>
            <a:t>of</a:t>
          </a:r>
          <a:r>
            <a:rPr lang="lv-LV" dirty="0"/>
            <a:t> </a:t>
          </a:r>
          <a:r>
            <a:rPr lang="lv-LV" dirty="0" err="1"/>
            <a:t>the</a:t>
          </a:r>
          <a:r>
            <a:rPr lang="lv-LV" dirty="0"/>
            <a:t> past </a:t>
          </a:r>
          <a:r>
            <a:rPr lang="lv-LV" dirty="0" err="1"/>
            <a:t>launch</a:t>
          </a:r>
          <a:r>
            <a:rPr lang="lv-LV" dirty="0"/>
            <a:t> </a:t>
          </a:r>
          <a:r>
            <a:rPr lang="lv-LV" dirty="0" err="1"/>
            <a:t>data</a:t>
          </a:r>
          <a:r>
            <a:rPr lang="lv-LV" dirty="0"/>
            <a:t>, </a:t>
          </a:r>
          <a:r>
            <a:rPr lang="lv-LV" dirty="0" err="1"/>
            <a:t>such</a:t>
          </a:r>
          <a:r>
            <a:rPr lang="lv-LV" dirty="0"/>
            <a:t> </a:t>
          </a:r>
          <a:r>
            <a:rPr lang="lv-LV" dirty="0" err="1"/>
            <a:t>as</a:t>
          </a:r>
          <a:r>
            <a:rPr lang="lv-LV" dirty="0"/>
            <a:t> </a:t>
          </a:r>
          <a:r>
            <a:rPr lang="lv-LV" dirty="0" err="1"/>
            <a:t>rocket</a:t>
          </a:r>
          <a:r>
            <a:rPr lang="lv-LV" dirty="0"/>
            <a:t> </a:t>
          </a:r>
          <a:r>
            <a:rPr lang="lv-LV" dirty="0" err="1"/>
            <a:t>used</a:t>
          </a:r>
          <a:r>
            <a:rPr lang="lv-LV" dirty="0"/>
            <a:t> </a:t>
          </a:r>
          <a:r>
            <a:rPr lang="lv-LV" dirty="0" err="1"/>
            <a:t>and</a:t>
          </a:r>
          <a:r>
            <a:rPr lang="lv-LV" dirty="0"/>
            <a:t> </a:t>
          </a:r>
          <a:r>
            <a:rPr lang="lv-LV" dirty="0" err="1"/>
            <a:t>launch</a:t>
          </a:r>
          <a:r>
            <a:rPr lang="lv-LV" dirty="0"/>
            <a:t> </a:t>
          </a:r>
          <a:r>
            <a:rPr lang="lv-LV" dirty="0" err="1"/>
            <a:t>site</a:t>
          </a:r>
          <a:r>
            <a:rPr lang="lv-LV" dirty="0"/>
            <a:t> </a:t>
          </a:r>
          <a:r>
            <a:rPr lang="lv-LV" dirty="0" err="1"/>
            <a:t>identified</a:t>
          </a:r>
          <a:r>
            <a:rPr lang="lv-LV" dirty="0"/>
            <a:t> </a:t>
          </a:r>
          <a:r>
            <a:rPr lang="lv-LV" dirty="0" err="1"/>
            <a:t>by</a:t>
          </a:r>
          <a:r>
            <a:rPr lang="lv-LV" dirty="0"/>
            <a:t> ID – </a:t>
          </a:r>
          <a:r>
            <a:rPr lang="lv-LV" dirty="0" err="1"/>
            <a:t>convert</a:t>
          </a:r>
          <a:r>
            <a:rPr lang="lv-LV" dirty="0"/>
            <a:t> to </a:t>
          </a:r>
          <a:r>
            <a:rPr lang="lv-LV" dirty="0" err="1"/>
            <a:t>real</a:t>
          </a:r>
          <a:r>
            <a:rPr lang="lv-LV" dirty="0"/>
            <a:t> </a:t>
          </a:r>
          <a:r>
            <a:rPr lang="lv-LV" dirty="0" err="1"/>
            <a:t>values</a:t>
          </a:r>
          <a:r>
            <a:rPr lang="lv-LV" dirty="0"/>
            <a:t> </a:t>
          </a:r>
          <a:r>
            <a:rPr lang="lv-LV" dirty="0" err="1"/>
            <a:t>by</a:t>
          </a:r>
          <a:r>
            <a:rPr lang="lv-LV" dirty="0"/>
            <a:t> </a:t>
          </a:r>
          <a:r>
            <a:rPr lang="lv-LV" dirty="0" err="1"/>
            <a:t>making</a:t>
          </a:r>
          <a:r>
            <a:rPr lang="lv-LV" dirty="0"/>
            <a:t> </a:t>
          </a:r>
          <a:r>
            <a:rPr lang="lv-LV" dirty="0" err="1"/>
            <a:t>further</a:t>
          </a:r>
          <a:r>
            <a:rPr lang="lv-LV" dirty="0"/>
            <a:t> </a:t>
          </a:r>
          <a:r>
            <a:rPr lang="lv-LV" dirty="0" err="1"/>
            <a:t>calls</a:t>
          </a:r>
          <a:r>
            <a:rPr lang="lv-LV" dirty="0"/>
            <a:t> to </a:t>
          </a:r>
          <a:r>
            <a:rPr lang="lv-LV" dirty="0" err="1"/>
            <a:t>the</a:t>
          </a:r>
          <a:r>
            <a:rPr lang="lv-LV" dirty="0"/>
            <a:t> </a:t>
          </a:r>
          <a:r>
            <a:rPr lang="lv-LV" dirty="0" err="1"/>
            <a:t>SpaceX</a:t>
          </a:r>
          <a:r>
            <a:rPr lang="lv-LV" dirty="0"/>
            <a:t> API</a:t>
          </a:r>
          <a:endParaRPr lang="en-GB" dirty="0"/>
        </a:p>
      </dgm:t>
    </dgm:pt>
    <dgm:pt modelId="{9B7F61A5-EB3C-4289-B9D9-0CC27EFB3AEE}" type="parTrans" cxnId="{E0B947C2-5822-4196-8CDE-6104D8E3ABE9}">
      <dgm:prSet/>
      <dgm:spPr/>
      <dgm:t>
        <a:bodyPr/>
        <a:lstStyle/>
        <a:p>
          <a:endParaRPr lang="en-GB"/>
        </a:p>
      </dgm:t>
    </dgm:pt>
    <dgm:pt modelId="{DA8BC63E-5ACF-413F-A07F-D3EE11C8CF0B}" type="sibTrans" cxnId="{E0B947C2-5822-4196-8CDE-6104D8E3ABE9}">
      <dgm:prSet/>
      <dgm:spPr/>
      <dgm:t>
        <a:bodyPr/>
        <a:lstStyle/>
        <a:p>
          <a:endParaRPr lang="en-GB"/>
        </a:p>
      </dgm:t>
    </dgm:pt>
    <dgm:pt modelId="{167FC403-E1D2-498E-AA86-0232107FE27A}">
      <dgm:prSet phldrT="[Text]"/>
      <dgm:spPr/>
      <dgm:t>
        <a:bodyPr anchor="ctr"/>
        <a:lstStyle/>
        <a:p>
          <a:pPr algn="l"/>
          <a:r>
            <a:rPr lang="lv-LV" dirty="0" err="1"/>
            <a:t>Identify</a:t>
          </a:r>
          <a:r>
            <a:rPr lang="lv-LV" dirty="0"/>
            <a:t> </a:t>
          </a:r>
          <a:r>
            <a:rPr lang="lv-LV" dirty="0" err="1"/>
            <a:t>table</a:t>
          </a:r>
          <a:r>
            <a:rPr lang="lv-LV" dirty="0"/>
            <a:t> </a:t>
          </a:r>
          <a:r>
            <a:rPr lang="lv-LV" dirty="0" err="1"/>
            <a:t>containing</a:t>
          </a:r>
          <a:r>
            <a:rPr lang="lv-LV" dirty="0"/>
            <a:t> </a:t>
          </a:r>
          <a:r>
            <a:rPr lang="lv-LV" dirty="0" err="1"/>
            <a:t>launch</a:t>
          </a:r>
          <a:r>
            <a:rPr lang="lv-LV" dirty="0"/>
            <a:t> </a:t>
          </a:r>
          <a:r>
            <a:rPr lang="lv-LV" dirty="0" err="1"/>
            <a:t>data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en-US" i="1" dirty="0" err="1">
              <a:highlight>
                <a:srgbClr val="C0C0C0"/>
              </a:highlight>
            </a:rPr>
            <a:t>soup.find_all</a:t>
          </a:r>
          <a:r>
            <a:rPr lang="en-US" i="1" dirty="0">
              <a:highlight>
                <a:srgbClr val="C0C0C0"/>
              </a:highlight>
            </a:rPr>
            <a:t>(name='table')</a:t>
          </a:r>
          <a:endParaRPr lang="en-GB" i="1" dirty="0">
            <a:highlight>
              <a:srgbClr val="C0C0C0"/>
            </a:highlight>
          </a:endParaRPr>
        </a:p>
      </dgm:t>
    </dgm:pt>
    <dgm:pt modelId="{383E03D9-D014-4491-8EEF-A6121857F7BB}" type="parTrans" cxnId="{80A63B8C-064A-42A4-A1AE-91F5084577A9}">
      <dgm:prSet/>
      <dgm:spPr/>
      <dgm:t>
        <a:bodyPr/>
        <a:lstStyle/>
        <a:p>
          <a:endParaRPr lang="en-GB"/>
        </a:p>
      </dgm:t>
    </dgm:pt>
    <dgm:pt modelId="{A5387759-14D7-466F-86EB-A79C3CE49615}" type="sibTrans" cxnId="{80A63B8C-064A-42A4-A1AE-91F5084577A9}">
      <dgm:prSet/>
      <dgm:spPr/>
      <dgm:t>
        <a:bodyPr/>
        <a:lstStyle/>
        <a:p>
          <a:endParaRPr lang="en-GB"/>
        </a:p>
      </dgm:t>
    </dgm:pt>
    <dgm:pt modelId="{DBCB3404-C9EA-4FCC-B321-4BA071B71078}">
      <dgm:prSet phldrT="[Text]"/>
      <dgm:spPr/>
      <dgm:t>
        <a:bodyPr anchor="ctr"/>
        <a:lstStyle/>
        <a:p>
          <a:pPr algn="l"/>
          <a:r>
            <a:rPr lang="lv-LV" dirty="0" err="1"/>
            <a:t>Identify</a:t>
          </a:r>
          <a:r>
            <a:rPr lang="lv-LV" dirty="0"/>
            <a:t> </a:t>
          </a:r>
          <a:r>
            <a:rPr lang="lv-LV" dirty="0" err="1"/>
            <a:t>the</a:t>
          </a:r>
          <a:r>
            <a:rPr lang="lv-LV" dirty="0"/>
            <a:t> </a:t>
          </a:r>
          <a:r>
            <a:rPr lang="lv-LV" dirty="0" err="1"/>
            <a:t>table</a:t>
          </a:r>
          <a:r>
            <a:rPr lang="lv-LV" dirty="0"/>
            <a:t> </a:t>
          </a:r>
          <a:r>
            <a:rPr lang="lv-LV" dirty="0" err="1"/>
            <a:t>columns</a:t>
          </a:r>
          <a:r>
            <a:rPr lang="lv-LV" dirty="0"/>
            <a:t>, </a:t>
          </a:r>
          <a:r>
            <a:rPr lang="lv-LV" dirty="0" err="1"/>
            <a:t>then</a:t>
          </a:r>
          <a:r>
            <a:rPr lang="lv-LV" dirty="0"/>
            <a:t> </a:t>
          </a:r>
          <a:r>
            <a:rPr lang="lv-LV" dirty="0" err="1"/>
            <a:t>parse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row</a:t>
          </a:r>
          <a:r>
            <a:rPr lang="lv-LV" dirty="0"/>
            <a:t>, </a:t>
          </a:r>
          <a:r>
            <a:rPr lang="lv-LV" dirty="0" err="1"/>
            <a:t>adding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value</a:t>
          </a:r>
          <a:r>
            <a:rPr lang="lv-LV" dirty="0"/>
            <a:t> </a:t>
          </a:r>
          <a:r>
            <a:rPr lang="lv-LV" dirty="0" err="1"/>
            <a:t>into</a:t>
          </a:r>
          <a:r>
            <a:rPr lang="lv-LV" dirty="0"/>
            <a:t> a </a:t>
          </a:r>
          <a:r>
            <a:rPr lang="lv-LV" dirty="0" err="1"/>
            <a:t>dictionary</a:t>
          </a:r>
          <a:endParaRPr lang="en-GB" dirty="0"/>
        </a:p>
      </dgm:t>
    </dgm:pt>
    <dgm:pt modelId="{47D3B3B8-8875-479C-9DBE-F1FE3E644AFD}" type="parTrans" cxnId="{3AEDB1DA-A52A-4FAA-883A-35F174D60618}">
      <dgm:prSet/>
      <dgm:spPr/>
      <dgm:t>
        <a:bodyPr/>
        <a:lstStyle/>
        <a:p>
          <a:endParaRPr lang="en-GB"/>
        </a:p>
      </dgm:t>
    </dgm:pt>
    <dgm:pt modelId="{377911F4-E1A8-4FD6-A04B-2D3277A7F387}" type="sibTrans" cxnId="{3AEDB1DA-A52A-4FAA-883A-35F174D60618}">
      <dgm:prSet/>
      <dgm:spPr/>
      <dgm:t>
        <a:bodyPr/>
        <a:lstStyle/>
        <a:p>
          <a:endParaRPr lang="en-GB"/>
        </a:p>
      </dgm:t>
    </dgm:pt>
    <dgm:pt modelId="{CF795F5C-88DF-49EF-B7A9-A327D97B47A4}">
      <dgm:prSet phldrT="[Text]"/>
      <dgm:spPr/>
      <dgm:t>
        <a:bodyPr anchor="ctr"/>
        <a:lstStyle/>
        <a:p>
          <a:pPr algn="l"/>
          <a:r>
            <a:rPr lang="lv-LV" dirty="0" err="1"/>
            <a:t>Finally</a:t>
          </a:r>
          <a:r>
            <a:rPr lang="lv-LV" dirty="0"/>
            <a:t>, </a:t>
          </a:r>
          <a:r>
            <a:rPr lang="lv-LV" dirty="0" err="1"/>
            <a:t>dictionary</a:t>
          </a:r>
          <a:r>
            <a:rPr lang="lv-LV" dirty="0"/>
            <a:t> </a:t>
          </a:r>
          <a:r>
            <a:rPr lang="lv-LV" dirty="0" err="1"/>
            <a:t>converted</a:t>
          </a:r>
          <a:r>
            <a:rPr lang="lv-LV" dirty="0"/>
            <a:t> </a:t>
          </a:r>
          <a:r>
            <a:rPr lang="lv-LV" dirty="0" err="1"/>
            <a:t>into</a:t>
          </a:r>
          <a:r>
            <a:rPr lang="lv-LV" dirty="0"/>
            <a:t> a Pandas </a:t>
          </a:r>
          <a:r>
            <a:rPr lang="lv-LV" dirty="0" err="1"/>
            <a:t>dataframe</a:t>
          </a:r>
          <a:endParaRPr lang="en-GB" dirty="0"/>
        </a:p>
      </dgm:t>
    </dgm:pt>
    <dgm:pt modelId="{91C606BA-7C48-472D-8390-3F93508D2282}" type="parTrans" cxnId="{6D785648-17DB-49F9-9E8E-DB430D92249B}">
      <dgm:prSet/>
      <dgm:spPr/>
      <dgm:t>
        <a:bodyPr/>
        <a:lstStyle/>
        <a:p>
          <a:endParaRPr lang="en-GB"/>
        </a:p>
      </dgm:t>
    </dgm:pt>
    <dgm:pt modelId="{DE38396B-84AB-4456-8DE3-3085D0E534BC}" type="sibTrans" cxnId="{6D785648-17DB-49F9-9E8E-DB430D92249B}">
      <dgm:prSet/>
      <dgm:spPr/>
      <dgm:t>
        <a:bodyPr/>
        <a:lstStyle/>
        <a:p>
          <a:endParaRPr lang="en-GB"/>
        </a:p>
      </dgm:t>
    </dgm:pt>
    <dgm:pt modelId="{55B9709A-368D-40B7-95EF-CA9951AAE48F}" type="pres">
      <dgm:prSet presAssocID="{889018AA-44B1-412B-A06D-DC52FD3AF404}" presName="Name0" presStyleCnt="0">
        <dgm:presLayoutVars>
          <dgm:dir/>
          <dgm:animLvl val="lvl"/>
          <dgm:resizeHandles/>
        </dgm:presLayoutVars>
      </dgm:prSet>
      <dgm:spPr/>
    </dgm:pt>
    <dgm:pt modelId="{7FC5361B-50A3-4183-A3D3-C9BDBD5B48E4}" type="pres">
      <dgm:prSet presAssocID="{0F5D629D-8E47-46F7-898C-9484BDFFCD3E}" presName="linNode" presStyleCnt="0"/>
      <dgm:spPr/>
    </dgm:pt>
    <dgm:pt modelId="{FFB264B6-0BA2-4D94-9056-5B6AD507F8F0}" type="pres">
      <dgm:prSet presAssocID="{0F5D629D-8E47-46F7-898C-9484BDFFCD3E}" presName="parentShp" presStyleLbl="node1" presStyleIdx="0" presStyleCnt="2" custScaleX="35379" custScaleY="100577" custLinFactNeighborX="-19603" custLinFactNeighborY="-61">
        <dgm:presLayoutVars>
          <dgm:bulletEnabled val="1"/>
        </dgm:presLayoutVars>
      </dgm:prSet>
      <dgm:spPr/>
    </dgm:pt>
    <dgm:pt modelId="{446BD8A9-C0AE-43BE-B9C1-A476B6411DF0}" type="pres">
      <dgm:prSet presAssocID="{0F5D629D-8E47-46F7-898C-9484BDFFCD3E}" presName="childShp" presStyleLbl="bgAccFollowNode1" presStyleIdx="0" presStyleCnt="2" custScaleX="150975">
        <dgm:presLayoutVars>
          <dgm:bulletEnabled val="1"/>
        </dgm:presLayoutVars>
      </dgm:prSet>
      <dgm:spPr/>
    </dgm:pt>
    <dgm:pt modelId="{8A745B3F-502E-4AA4-8F04-509D2C45CE05}" type="pres">
      <dgm:prSet presAssocID="{D81D5BD0-7CE4-4329-8528-CCC017E13A3D}" presName="spacing" presStyleCnt="0"/>
      <dgm:spPr/>
    </dgm:pt>
    <dgm:pt modelId="{D40E8F7F-3F91-4D43-B059-096E43418B5A}" type="pres">
      <dgm:prSet presAssocID="{AF757E65-54EC-4DA5-ABCD-4E7B55F65C48}" presName="linNode" presStyleCnt="0"/>
      <dgm:spPr/>
    </dgm:pt>
    <dgm:pt modelId="{6C52ACEF-F7FA-42CE-9526-714E7132DA7B}" type="pres">
      <dgm:prSet presAssocID="{AF757E65-54EC-4DA5-ABCD-4E7B55F65C48}" presName="parentShp" presStyleLbl="node1" presStyleIdx="1" presStyleCnt="2" custScaleX="33933" custLinFactNeighborX="-21340" custLinFactNeighborY="61">
        <dgm:presLayoutVars>
          <dgm:bulletEnabled val="1"/>
        </dgm:presLayoutVars>
      </dgm:prSet>
      <dgm:spPr/>
    </dgm:pt>
    <dgm:pt modelId="{2CB1A01E-7586-4BBE-9036-6DC419029975}" type="pres">
      <dgm:prSet presAssocID="{AF757E65-54EC-4DA5-ABCD-4E7B55F65C48}" presName="childShp" presStyleLbl="bgAccFollowNode1" presStyleIdx="1" presStyleCnt="2" custScaleX="146859">
        <dgm:presLayoutVars>
          <dgm:bulletEnabled val="1"/>
        </dgm:presLayoutVars>
      </dgm:prSet>
      <dgm:spPr/>
    </dgm:pt>
  </dgm:ptLst>
  <dgm:cxnLst>
    <dgm:cxn modelId="{00520A0E-B3A9-4B53-90A9-D97C2B204D60}" srcId="{889018AA-44B1-412B-A06D-DC52FD3AF404}" destId="{0F5D629D-8E47-46F7-898C-9484BDFFCD3E}" srcOrd="0" destOrd="0" parTransId="{CCF48146-F432-4DAA-BDDC-7C12D6785F6D}" sibTransId="{D81D5BD0-7CE4-4329-8528-CCC017E13A3D}"/>
    <dgm:cxn modelId="{3C2A3B30-5384-4074-B112-EC0A928665BC}" srcId="{0F5D629D-8E47-46F7-898C-9484BDFFCD3E}" destId="{127BD14D-991B-4663-B58D-EF71BDA0E40C}" srcOrd="0" destOrd="0" parTransId="{10D52951-4B9F-48CA-B47F-1B5FFE25F345}" sibTransId="{C1CC9D00-807C-4DAD-A151-E3DE71B4206E}"/>
    <dgm:cxn modelId="{ADA8FC30-C1FC-457F-99F4-7F2E3490C6DF}" type="presOf" srcId="{C57571DA-9AA9-4337-988E-8A6266EFED74}" destId="{446BD8A9-C0AE-43BE-B9C1-A476B6411DF0}" srcOrd="0" destOrd="2" presId="urn:microsoft.com/office/officeart/2005/8/layout/vList6"/>
    <dgm:cxn modelId="{3AB15543-4F02-404C-B9B4-1FFDB2BCB51F}" type="presOf" srcId="{DBCB3404-C9EA-4FCC-B321-4BA071B71078}" destId="{2CB1A01E-7586-4BBE-9036-6DC419029975}" srcOrd="0" destOrd="3" presId="urn:microsoft.com/office/officeart/2005/8/layout/vList6"/>
    <dgm:cxn modelId="{6D785648-17DB-49F9-9E8E-DB430D92249B}" srcId="{AF757E65-54EC-4DA5-ABCD-4E7B55F65C48}" destId="{CF795F5C-88DF-49EF-B7A9-A327D97B47A4}" srcOrd="4" destOrd="0" parTransId="{91C606BA-7C48-472D-8390-3F93508D2282}" sibTransId="{DE38396B-84AB-4456-8DE3-3085D0E534BC}"/>
    <dgm:cxn modelId="{DE1D3949-AABB-4E11-9D8F-CCF3CB4C2990}" type="presOf" srcId="{167FC403-E1D2-498E-AA86-0232107FE27A}" destId="{2CB1A01E-7586-4BBE-9036-6DC419029975}" srcOrd="0" destOrd="2" presId="urn:microsoft.com/office/officeart/2005/8/layout/vList6"/>
    <dgm:cxn modelId="{B6E76D6B-EC23-4ACD-A67E-26477CED8633}" type="presOf" srcId="{889018AA-44B1-412B-A06D-DC52FD3AF404}" destId="{55B9709A-368D-40B7-95EF-CA9951AAE48F}" srcOrd="0" destOrd="0" presId="urn:microsoft.com/office/officeart/2005/8/layout/vList6"/>
    <dgm:cxn modelId="{09B11978-9AC5-4779-A6DD-E53542FFB299}" type="presOf" srcId="{0F5D629D-8E47-46F7-898C-9484BDFFCD3E}" destId="{FFB264B6-0BA2-4D94-9056-5B6AD507F8F0}" srcOrd="0" destOrd="0" presId="urn:microsoft.com/office/officeart/2005/8/layout/vList6"/>
    <dgm:cxn modelId="{9ACF8C80-13DF-4202-A07F-3E59126A493C}" srcId="{889018AA-44B1-412B-A06D-DC52FD3AF404}" destId="{AF757E65-54EC-4DA5-ABCD-4E7B55F65C48}" srcOrd="1" destOrd="0" parTransId="{FF7A0AE7-77FF-4192-A0F4-7FC938375A87}" sibTransId="{310BE4E9-6171-4E2E-ACA0-398CD1CD6B50}"/>
    <dgm:cxn modelId="{112B8C86-08BB-4833-9567-3F6AE7018936}" type="presOf" srcId="{127BD14D-991B-4663-B58D-EF71BDA0E40C}" destId="{446BD8A9-C0AE-43BE-B9C1-A476B6411DF0}" srcOrd="0" destOrd="0" presId="urn:microsoft.com/office/officeart/2005/8/layout/vList6"/>
    <dgm:cxn modelId="{80A63B8C-064A-42A4-A1AE-91F5084577A9}" srcId="{AF757E65-54EC-4DA5-ABCD-4E7B55F65C48}" destId="{167FC403-E1D2-498E-AA86-0232107FE27A}" srcOrd="2" destOrd="0" parTransId="{383E03D9-D014-4491-8EEF-A6121857F7BB}" sibTransId="{A5387759-14D7-466F-86EB-A79C3CE49615}"/>
    <dgm:cxn modelId="{FDD71498-7888-4147-8A0D-9B3077A05086}" srcId="{AF757E65-54EC-4DA5-ABCD-4E7B55F65C48}" destId="{CD5F7F70-3097-44CA-B3BB-233E9B48F9F7}" srcOrd="1" destOrd="0" parTransId="{87372169-84E5-445F-82B3-48D7AC3DE9E4}" sibTransId="{C4992960-7FE6-4CBA-A5AE-3AAC50EA325C}"/>
    <dgm:cxn modelId="{331ED29B-DEE3-44BF-AB5A-E9BAF44BB17B}" srcId="{AF757E65-54EC-4DA5-ABCD-4E7B55F65C48}" destId="{04AB4656-10BE-45B4-B37F-6ADB5026E2D7}" srcOrd="0" destOrd="0" parTransId="{E21CFAAB-EFE8-4260-8E68-AB70FA6C99EC}" sibTransId="{3BFE07CB-ECEF-425B-885F-C8A4234591C8}"/>
    <dgm:cxn modelId="{7B9B24AC-002E-4D6B-9B2F-8183A3BB1CB2}" type="presOf" srcId="{2C15A9FB-A21D-4E23-AFEB-1375C799208E}" destId="{446BD8A9-C0AE-43BE-B9C1-A476B6411DF0}" srcOrd="0" destOrd="1" presId="urn:microsoft.com/office/officeart/2005/8/layout/vList6"/>
    <dgm:cxn modelId="{6016ABAF-FB95-4720-B03C-EE565F19C3E1}" type="presOf" srcId="{04AB4656-10BE-45B4-B37F-6ADB5026E2D7}" destId="{2CB1A01E-7586-4BBE-9036-6DC419029975}" srcOrd="0" destOrd="0" presId="urn:microsoft.com/office/officeart/2005/8/layout/vList6"/>
    <dgm:cxn modelId="{B861DEBB-450B-40CF-8E67-C08A52F6A3C8}" srcId="{0F5D629D-8E47-46F7-898C-9484BDFFCD3E}" destId="{2C15A9FB-A21D-4E23-AFEB-1375C799208E}" srcOrd="1" destOrd="0" parTransId="{DFA96B5F-70A2-4E7D-9723-EAD3BDA2C092}" sibTransId="{2C295A93-6829-4CF2-A6DA-378CE0BB80A1}"/>
    <dgm:cxn modelId="{E0B947C2-5822-4196-8CDE-6104D8E3ABE9}" srcId="{0F5D629D-8E47-46F7-898C-9484BDFFCD3E}" destId="{C57571DA-9AA9-4337-988E-8A6266EFED74}" srcOrd="2" destOrd="0" parTransId="{9B7F61A5-EB3C-4289-B9D9-0CC27EFB3AEE}" sibTransId="{DA8BC63E-5ACF-413F-A07F-D3EE11C8CF0B}"/>
    <dgm:cxn modelId="{3AEDB1DA-A52A-4FAA-883A-35F174D60618}" srcId="{AF757E65-54EC-4DA5-ABCD-4E7B55F65C48}" destId="{DBCB3404-C9EA-4FCC-B321-4BA071B71078}" srcOrd="3" destOrd="0" parTransId="{47D3B3B8-8875-479C-9DBE-F1FE3E644AFD}" sibTransId="{377911F4-E1A8-4FD6-A04B-2D3277A7F387}"/>
    <dgm:cxn modelId="{875A23E1-CB1F-47DB-86BE-FC2DFF94DC1F}" type="presOf" srcId="{CF795F5C-88DF-49EF-B7A9-A327D97B47A4}" destId="{2CB1A01E-7586-4BBE-9036-6DC419029975}" srcOrd="0" destOrd="4" presId="urn:microsoft.com/office/officeart/2005/8/layout/vList6"/>
    <dgm:cxn modelId="{1A9A64E3-DF86-4629-907B-59A2A5FC4660}" type="presOf" srcId="{AF757E65-54EC-4DA5-ABCD-4E7B55F65C48}" destId="{6C52ACEF-F7FA-42CE-9526-714E7132DA7B}" srcOrd="0" destOrd="0" presId="urn:microsoft.com/office/officeart/2005/8/layout/vList6"/>
    <dgm:cxn modelId="{5FBEF3ED-572F-4E15-8056-EA6E5CC4F33F}" type="presOf" srcId="{CD5F7F70-3097-44CA-B3BB-233E9B48F9F7}" destId="{2CB1A01E-7586-4BBE-9036-6DC419029975}" srcOrd="0" destOrd="1" presId="urn:microsoft.com/office/officeart/2005/8/layout/vList6"/>
    <dgm:cxn modelId="{983448FF-3042-4AAE-8BB4-718EA4C31791}" type="presParOf" srcId="{55B9709A-368D-40B7-95EF-CA9951AAE48F}" destId="{7FC5361B-50A3-4183-A3D3-C9BDBD5B48E4}" srcOrd="0" destOrd="0" presId="urn:microsoft.com/office/officeart/2005/8/layout/vList6"/>
    <dgm:cxn modelId="{8ED35103-745B-4BC8-9E66-DE9BD12E272D}" type="presParOf" srcId="{7FC5361B-50A3-4183-A3D3-C9BDBD5B48E4}" destId="{FFB264B6-0BA2-4D94-9056-5B6AD507F8F0}" srcOrd="0" destOrd="0" presId="urn:microsoft.com/office/officeart/2005/8/layout/vList6"/>
    <dgm:cxn modelId="{0C1C589D-F243-4012-A0EE-DD97690222A0}" type="presParOf" srcId="{7FC5361B-50A3-4183-A3D3-C9BDBD5B48E4}" destId="{446BD8A9-C0AE-43BE-B9C1-A476B6411DF0}" srcOrd="1" destOrd="0" presId="urn:microsoft.com/office/officeart/2005/8/layout/vList6"/>
    <dgm:cxn modelId="{2B350C49-DA20-4B6D-9759-79B97520E53F}" type="presParOf" srcId="{55B9709A-368D-40B7-95EF-CA9951AAE48F}" destId="{8A745B3F-502E-4AA4-8F04-509D2C45CE05}" srcOrd="1" destOrd="0" presId="urn:microsoft.com/office/officeart/2005/8/layout/vList6"/>
    <dgm:cxn modelId="{CED01C72-8BC0-47FA-B612-C464C1861601}" type="presParOf" srcId="{55B9709A-368D-40B7-95EF-CA9951AAE48F}" destId="{D40E8F7F-3F91-4D43-B059-096E43418B5A}" srcOrd="2" destOrd="0" presId="urn:microsoft.com/office/officeart/2005/8/layout/vList6"/>
    <dgm:cxn modelId="{3EE1A5D8-18B0-4807-B737-9FC26BFCDF3E}" type="presParOf" srcId="{D40E8F7F-3F91-4D43-B059-096E43418B5A}" destId="{6C52ACEF-F7FA-42CE-9526-714E7132DA7B}" srcOrd="0" destOrd="0" presId="urn:microsoft.com/office/officeart/2005/8/layout/vList6"/>
    <dgm:cxn modelId="{E1EB41DC-3852-4143-B3D2-196116430038}" type="presParOf" srcId="{D40E8F7F-3F91-4D43-B059-096E43418B5A}" destId="{2CB1A01E-7586-4BBE-9036-6DC41902997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703429-DACA-44D9-BB85-2BFF7994F96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EAFF1C-8A97-4DAE-AC92-2F8929B8A64B}">
      <dgm:prSet phldrT="[Text]" custT="1"/>
      <dgm:spPr/>
      <dgm:t>
        <a:bodyPr/>
        <a:lstStyle/>
        <a:p>
          <a:r>
            <a:rPr lang="en-US" sz="1600" b="1" i="0" dirty="0"/>
            <a:t>Request the Falcon9 Launch Wiki page from its URL</a:t>
          </a:r>
          <a:r>
            <a:rPr lang="lv-LV" sz="1600" b="1" i="0" dirty="0"/>
            <a:t> </a:t>
          </a:r>
          <a:r>
            <a:rPr lang="lv-LV" sz="1600" b="1" i="0" dirty="0" err="1"/>
            <a:t>using</a:t>
          </a:r>
          <a:r>
            <a:rPr lang="lv-LV" sz="1600" b="1" i="0" dirty="0"/>
            <a:t> </a:t>
          </a:r>
          <a:r>
            <a:rPr lang="lv-LV" sz="1600" b="1" i="1" dirty="0" err="1">
              <a:highlight>
                <a:srgbClr val="808080"/>
              </a:highlight>
            </a:rPr>
            <a:t>requests.get</a:t>
          </a:r>
          <a:r>
            <a:rPr lang="lv-LV" sz="1600" b="1" i="1" dirty="0">
              <a:highlight>
                <a:srgbClr val="808080"/>
              </a:highlight>
            </a:rPr>
            <a:t>() </a:t>
          </a:r>
          <a:r>
            <a:rPr lang="lv-LV" sz="500" b="1" i="0" dirty="0"/>
            <a:t>(</a:t>
          </a:r>
          <a:r>
            <a:rPr lang="en-GB" sz="500" b="1" i="0" dirty="0"/>
            <a:t>https://en.wikipedia.org/w/index.php?title=List_of_Falcon_9_and_Falcon_Heavy_launches&amp;oldid=1027686922</a:t>
          </a:r>
          <a:endParaRPr lang="en-GB" sz="500" dirty="0"/>
        </a:p>
      </dgm:t>
    </dgm:pt>
    <dgm:pt modelId="{E5B31CEF-9C86-4145-832C-46FB915E3974}" type="parTrans" cxnId="{CDE08E43-2BAF-4073-B1B7-E0221FF019DB}">
      <dgm:prSet/>
      <dgm:spPr/>
      <dgm:t>
        <a:bodyPr/>
        <a:lstStyle/>
        <a:p>
          <a:endParaRPr lang="en-GB"/>
        </a:p>
      </dgm:t>
    </dgm:pt>
    <dgm:pt modelId="{B29DF6FA-1B47-4CF9-A346-BA546083CC10}" type="sibTrans" cxnId="{CDE08E43-2BAF-4073-B1B7-E0221FF019DB}">
      <dgm:prSet/>
      <dgm:spPr/>
      <dgm:t>
        <a:bodyPr/>
        <a:lstStyle/>
        <a:p>
          <a:endParaRPr lang="en-GB"/>
        </a:p>
      </dgm:t>
    </dgm:pt>
    <dgm:pt modelId="{074CDEFF-DD95-4B98-9859-07C631D9C749}">
      <dgm:prSet phldrT="[Text]" custT="1"/>
      <dgm:spPr/>
      <dgm:t>
        <a:bodyPr/>
        <a:lstStyle/>
        <a:p>
          <a:r>
            <a:rPr lang="lv-LV" sz="1600" b="1" dirty="0" err="1"/>
            <a:t>Convert</a:t>
          </a:r>
          <a:r>
            <a:rPr lang="lv-LV" sz="1600" b="1" dirty="0"/>
            <a:t> </a:t>
          </a:r>
          <a:r>
            <a:rPr lang="lv-LV" sz="1600" b="1" dirty="0" err="1"/>
            <a:t>response</a:t>
          </a:r>
          <a:r>
            <a:rPr lang="lv-LV" sz="1600" b="1" dirty="0"/>
            <a:t> to a </a:t>
          </a:r>
          <a:r>
            <a:rPr lang="lv-LV" sz="1600" b="1" dirty="0" err="1"/>
            <a:t>BeautifulSoup</a:t>
          </a:r>
          <a:r>
            <a:rPr lang="lv-LV" sz="1600" b="1" dirty="0"/>
            <a:t> </a:t>
          </a:r>
          <a:r>
            <a:rPr lang="lv-LV" sz="1600" b="1" dirty="0" err="1"/>
            <a:t>object</a:t>
          </a:r>
          <a:endParaRPr lang="en-GB" sz="1600" b="1" dirty="0"/>
        </a:p>
      </dgm:t>
    </dgm:pt>
    <dgm:pt modelId="{F2EB4E70-098D-4221-901C-B55E3F20A734}" type="parTrans" cxnId="{8765A4E0-83D4-4A30-91F9-7DE77B59AB1B}">
      <dgm:prSet/>
      <dgm:spPr/>
      <dgm:t>
        <a:bodyPr/>
        <a:lstStyle/>
        <a:p>
          <a:endParaRPr lang="en-GB"/>
        </a:p>
      </dgm:t>
    </dgm:pt>
    <dgm:pt modelId="{A516C8B1-7F3B-4A83-B50E-ED3F67448D98}" type="sibTrans" cxnId="{8765A4E0-83D4-4A30-91F9-7DE77B59AB1B}">
      <dgm:prSet/>
      <dgm:spPr/>
      <dgm:t>
        <a:bodyPr/>
        <a:lstStyle/>
        <a:p>
          <a:endParaRPr lang="en-GB"/>
        </a:p>
      </dgm:t>
    </dgm:pt>
    <dgm:pt modelId="{33B2C24D-9347-4E14-9530-2D979BB10E3E}">
      <dgm:prSet phldrT="[Text]" custT="1"/>
      <dgm:spPr/>
      <dgm:t>
        <a:bodyPr/>
        <a:lstStyle/>
        <a:p>
          <a:r>
            <a:rPr lang="lv-LV" sz="1600" b="1" dirty="0" err="1"/>
            <a:t>Identify</a:t>
          </a:r>
          <a:r>
            <a:rPr lang="lv-LV" sz="1600" b="1" dirty="0"/>
            <a:t> </a:t>
          </a:r>
          <a:r>
            <a:rPr lang="lv-LV" sz="1600" b="1" dirty="0" err="1"/>
            <a:t>the</a:t>
          </a:r>
          <a:r>
            <a:rPr lang="lv-LV" sz="1600" b="1" dirty="0"/>
            <a:t> </a:t>
          </a:r>
          <a:r>
            <a:rPr lang="lv-LV" sz="1600" b="1" dirty="0" err="1"/>
            <a:t>table</a:t>
          </a:r>
          <a:r>
            <a:rPr lang="lv-LV" sz="1600" b="1" dirty="0"/>
            <a:t> </a:t>
          </a:r>
          <a:r>
            <a:rPr lang="lv-LV" sz="1600" b="1" dirty="0" err="1"/>
            <a:t>containing</a:t>
          </a:r>
          <a:r>
            <a:rPr lang="lv-LV" sz="1600" b="1" dirty="0"/>
            <a:t> </a:t>
          </a:r>
          <a:r>
            <a:rPr lang="lv-LV" sz="1600" b="1" dirty="0" err="1"/>
            <a:t>Falcon</a:t>
          </a:r>
          <a:r>
            <a:rPr lang="lv-LV" sz="1600" b="1" dirty="0"/>
            <a:t> 9 </a:t>
          </a:r>
          <a:r>
            <a:rPr lang="lv-LV" sz="1600" b="1" dirty="0" err="1"/>
            <a:t>launch</a:t>
          </a:r>
          <a:r>
            <a:rPr lang="lv-LV" sz="1600" b="1" dirty="0"/>
            <a:t> </a:t>
          </a:r>
          <a:r>
            <a:rPr lang="lv-LV" sz="1600" b="1" dirty="0" err="1"/>
            <a:t>data</a:t>
          </a:r>
          <a:r>
            <a:rPr lang="lv-LV" sz="1600" b="1" dirty="0"/>
            <a:t> </a:t>
          </a:r>
          <a:r>
            <a:rPr lang="lv-LV" sz="1600" b="1" dirty="0" err="1"/>
            <a:t>using</a:t>
          </a:r>
          <a:r>
            <a:rPr lang="lv-LV" sz="1600" b="1" dirty="0"/>
            <a:t> </a:t>
          </a:r>
          <a:r>
            <a:rPr lang="en-US" sz="1600" b="1" i="1" dirty="0" err="1">
              <a:highlight>
                <a:srgbClr val="808080"/>
              </a:highlight>
            </a:rPr>
            <a:t>soup.find_all</a:t>
          </a:r>
          <a:r>
            <a:rPr lang="en-US" sz="1600" b="1" i="1" dirty="0">
              <a:highlight>
                <a:srgbClr val="808080"/>
              </a:highlight>
            </a:rPr>
            <a:t>(name='table')</a:t>
          </a:r>
          <a:endParaRPr lang="en-GB" sz="1600" b="1" i="1" dirty="0">
            <a:highlight>
              <a:srgbClr val="808080"/>
            </a:highlight>
          </a:endParaRPr>
        </a:p>
      </dgm:t>
    </dgm:pt>
    <dgm:pt modelId="{D4B1A11A-66B2-4CDE-BE22-6E97B8894D4A}" type="parTrans" cxnId="{92AE099A-9054-4615-9215-4EAD58B0798A}">
      <dgm:prSet/>
      <dgm:spPr/>
      <dgm:t>
        <a:bodyPr/>
        <a:lstStyle/>
        <a:p>
          <a:endParaRPr lang="en-GB"/>
        </a:p>
      </dgm:t>
    </dgm:pt>
    <dgm:pt modelId="{C8231A6F-19C6-405D-AF4A-1668D4D62EC5}" type="sibTrans" cxnId="{92AE099A-9054-4615-9215-4EAD58B0798A}">
      <dgm:prSet/>
      <dgm:spPr/>
      <dgm:t>
        <a:bodyPr/>
        <a:lstStyle/>
        <a:p>
          <a:endParaRPr lang="en-GB"/>
        </a:p>
      </dgm:t>
    </dgm:pt>
    <dgm:pt modelId="{6F0DD2E3-DCF4-40DA-9C5E-A4DB8B2DF01E}">
      <dgm:prSet custT="1"/>
      <dgm:spPr/>
      <dgm:t>
        <a:bodyPr/>
        <a:lstStyle/>
        <a:p>
          <a:r>
            <a:rPr lang="lv-LV" sz="1600" b="1" dirty="0" err="1"/>
            <a:t>Identify</a:t>
          </a:r>
          <a:r>
            <a:rPr lang="lv-LV" sz="1600" b="1" dirty="0"/>
            <a:t> </a:t>
          </a:r>
          <a:r>
            <a:rPr lang="lv-LV" sz="1600" b="1" dirty="0" err="1"/>
            <a:t>column</a:t>
          </a:r>
          <a:r>
            <a:rPr lang="lv-LV" sz="1600" b="1" dirty="0"/>
            <a:t> </a:t>
          </a:r>
          <a:r>
            <a:rPr lang="lv-LV" sz="1600" b="1" dirty="0" err="1"/>
            <a:t>names</a:t>
          </a:r>
          <a:r>
            <a:rPr lang="lv-LV" sz="1600" b="1" dirty="0"/>
            <a:t> </a:t>
          </a:r>
          <a:r>
            <a:rPr lang="lv-LV" sz="1600" b="1" dirty="0" err="1"/>
            <a:t>using</a:t>
          </a:r>
          <a:r>
            <a:rPr lang="lv-LV" sz="1600" b="1" dirty="0"/>
            <a:t> </a:t>
          </a:r>
          <a:r>
            <a:rPr lang="en-GB" sz="1600" b="1" dirty="0" err="1">
              <a:highlight>
                <a:srgbClr val="808080"/>
              </a:highlight>
            </a:rPr>
            <a:t>find_all</a:t>
          </a:r>
          <a:r>
            <a:rPr lang="en-GB" sz="1600" b="1" dirty="0">
              <a:highlight>
                <a:srgbClr val="808080"/>
              </a:highlight>
            </a:rPr>
            <a:t>(name='</a:t>
          </a:r>
          <a:r>
            <a:rPr lang="en-GB" sz="1600" b="1" dirty="0" err="1">
              <a:highlight>
                <a:srgbClr val="808080"/>
              </a:highlight>
            </a:rPr>
            <a:t>th</a:t>
          </a:r>
          <a:r>
            <a:rPr lang="en-GB" sz="1600" b="1" dirty="0">
              <a:highlight>
                <a:srgbClr val="808080"/>
              </a:highlight>
            </a:rPr>
            <a:t>’)</a:t>
          </a:r>
          <a:r>
            <a:rPr lang="lv-LV" sz="1600" b="1" dirty="0"/>
            <a:t> </a:t>
          </a:r>
          <a:r>
            <a:rPr lang="lv-LV" sz="1600" b="1" dirty="0" err="1"/>
            <a:t>and</a:t>
          </a:r>
          <a:r>
            <a:rPr lang="lv-LV" sz="1600" b="1" dirty="0"/>
            <a:t> </a:t>
          </a:r>
          <a:r>
            <a:rPr lang="lv-LV" sz="1600" b="1" dirty="0" err="1"/>
            <a:t>create</a:t>
          </a:r>
          <a:r>
            <a:rPr lang="lv-LV" sz="1600" b="1" dirty="0"/>
            <a:t> </a:t>
          </a:r>
          <a:r>
            <a:rPr lang="lv-LV" sz="1600" b="1" dirty="0" err="1"/>
            <a:t>an</a:t>
          </a:r>
          <a:r>
            <a:rPr lang="lv-LV" sz="1600" b="1" dirty="0"/>
            <a:t> </a:t>
          </a:r>
          <a:r>
            <a:rPr lang="lv-LV" sz="1600" b="1" dirty="0" err="1"/>
            <a:t>empty</a:t>
          </a:r>
          <a:r>
            <a:rPr lang="lv-LV" sz="1600" b="1" dirty="0"/>
            <a:t> </a:t>
          </a:r>
          <a:r>
            <a:rPr lang="lv-LV" sz="1600" b="1" dirty="0" err="1"/>
            <a:t>dictionary</a:t>
          </a:r>
          <a:r>
            <a:rPr lang="lv-LV" sz="1600" b="1" dirty="0"/>
            <a:t> </a:t>
          </a:r>
          <a:r>
            <a:rPr lang="lv-LV" sz="1600" b="1" dirty="0" err="1"/>
            <a:t>for</a:t>
          </a:r>
          <a:r>
            <a:rPr lang="lv-LV" sz="1600" b="1" dirty="0"/>
            <a:t> </a:t>
          </a:r>
          <a:r>
            <a:rPr lang="lv-LV" sz="1600" b="1" dirty="0" err="1"/>
            <a:t>all</a:t>
          </a:r>
          <a:r>
            <a:rPr lang="lv-LV" sz="1600" b="1" dirty="0"/>
            <a:t> </a:t>
          </a:r>
          <a:r>
            <a:rPr lang="lv-LV" sz="1600" b="1" dirty="0" err="1"/>
            <a:t>column</a:t>
          </a:r>
          <a:r>
            <a:rPr lang="lv-LV" sz="1600" b="1" dirty="0"/>
            <a:t> </a:t>
          </a:r>
          <a:r>
            <a:rPr lang="lv-LV" sz="1600" b="1" dirty="0" err="1"/>
            <a:t>values</a:t>
          </a:r>
          <a:endParaRPr lang="en-GB" sz="1600" b="1" dirty="0"/>
        </a:p>
      </dgm:t>
    </dgm:pt>
    <dgm:pt modelId="{4F9FD004-CBDA-4AE7-B5A5-37BAC0C83F71}" type="parTrans" cxnId="{CAE9EA5E-732E-439B-ACF8-BB819F6D80C0}">
      <dgm:prSet/>
      <dgm:spPr/>
      <dgm:t>
        <a:bodyPr/>
        <a:lstStyle/>
        <a:p>
          <a:endParaRPr lang="en-GB"/>
        </a:p>
      </dgm:t>
    </dgm:pt>
    <dgm:pt modelId="{FBD04E9F-4E4D-4E9F-B17D-2C631C349A7E}" type="sibTrans" cxnId="{CAE9EA5E-732E-439B-ACF8-BB819F6D80C0}">
      <dgm:prSet/>
      <dgm:spPr/>
      <dgm:t>
        <a:bodyPr/>
        <a:lstStyle/>
        <a:p>
          <a:endParaRPr lang="en-GB"/>
        </a:p>
      </dgm:t>
    </dgm:pt>
    <dgm:pt modelId="{C4F77278-2AC9-411B-96EE-DD5EF0D14FCA}">
      <dgm:prSet custT="1"/>
      <dgm:spPr/>
      <dgm:t>
        <a:bodyPr/>
        <a:lstStyle/>
        <a:p>
          <a:r>
            <a:rPr lang="lv-LV" sz="1600" b="1" dirty="0" err="1"/>
            <a:t>Parse</a:t>
          </a:r>
          <a:r>
            <a:rPr lang="lv-LV" sz="1600" b="1" dirty="0"/>
            <a:t> </a:t>
          </a:r>
          <a:r>
            <a:rPr lang="lv-LV" sz="1600" b="1" dirty="0" err="1"/>
            <a:t>the</a:t>
          </a:r>
          <a:r>
            <a:rPr lang="lv-LV" sz="1600" b="1" dirty="0"/>
            <a:t> </a:t>
          </a:r>
          <a:r>
            <a:rPr lang="lv-LV" sz="1600" b="1" dirty="0" err="1"/>
            <a:t>table</a:t>
          </a:r>
          <a:r>
            <a:rPr lang="lv-LV" sz="1600" b="1" dirty="0"/>
            <a:t> </a:t>
          </a:r>
          <a:r>
            <a:rPr lang="lv-LV" sz="1600" b="1" dirty="0" err="1"/>
            <a:t>one</a:t>
          </a:r>
          <a:r>
            <a:rPr lang="lv-LV" sz="1600" b="1" dirty="0"/>
            <a:t> </a:t>
          </a:r>
          <a:r>
            <a:rPr lang="lv-LV" sz="1600" b="1" dirty="0" err="1"/>
            <a:t>row</a:t>
          </a:r>
          <a:r>
            <a:rPr lang="lv-LV" sz="1600" b="1" dirty="0"/>
            <a:t> </a:t>
          </a:r>
          <a:r>
            <a:rPr lang="lv-LV" sz="1600" b="1" dirty="0" err="1"/>
            <a:t>at</a:t>
          </a:r>
          <a:r>
            <a:rPr lang="lv-LV" sz="1600" b="1" dirty="0"/>
            <a:t> a </a:t>
          </a:r>
          <a:r>
            <a:rPr lang="lv-LV" sz="1600" b="1" dirty="0" err="1"/>
            <a:t>time</a:t>
          </a:r>
          <a:r>
            <a:rPr lang="lv-LV" sz="1600" b="1" dirty="0"/>
            <a:t>, </a:t>
          </a:r>
          <a:r>
            <a:rPr lang="lv-LV" sz="1600" b="1" dirty="0" err="1"/>
            <a:t>adding</a:t>
          </a:r>
          <a:r>
            <a:rPr lang="lv-LV" sz="1600" b="1" dirty="0"/>
            <a:t> </a:t>
          </a:r>
          <a:r>
            <a:rPr lang="lv-LV" sz="1600" b="1" dirty="0" err="1"/>
            <a:t>values</a:t>
          </a:r>
          <a:r>
            <a:rPr lang="lv-LV" sz="1600" b="1" dirty="0"/>
            <a:t> </a:t>
          </a:r>
          <a:r>
            <a:rPr lang="lv-LV" sz="1600" b="1" dirty="0" err="1"/>
            <a:t>from</a:t>
          </a:r>
          <a:r>
            <a:rPr lang="lv-LV" sz="1600" b="1" dirty="0"/>
            <a:t> </a:t>
          </a:r>
          <a:r>
            <a:rPr lang="lv-LV" sz="1600" b="1" dirty="0" err="1"/>
            <a:t>each</a:t>
          </a:r>
          <a:r>
            <a:rPr lang="lv-LV" sz="1600" b="1" dirty="0"/>
            <a:t> </a:t>
          </a:r>
          <a:r>
            <a:rPr lang="lv-LV" sz="1600" b="1" dirty="0" err="1"/>
            <a:t>column</a:t>
          </a:r>
          <a:r>
            <a:rPr lang="lv-LV" sz="1600" b="1" dirty="0"/>
            <a:t> to </a:t>
          </a:r>
          <a:r>
            <a:rPr lang="lv-LV" sz="1600" b="1" dirty="0" err="1"/>
            <a:t>the</a:t>
          </a:r>
          <a:r>
            <a:rPr lang="lv-LV" sz="1600" b="1" dirty="0"/>
            <a:t> </a:t>
          </a:r>
          <a:r>
            <a:rPr lang="lv-LV" sz="1600" b="1" dirty="0" err="1"/>
            <a:t>dictionary</a:t>
          </a:r>
          <a:r>
            <a:rPr lang="lv-LV" sz="1600" b="1" dirty="0"/>
            <a:t>, </a:t>
          </a:r>
          <a:r>
            <a:rPr lang="lv-LV" sz="1600" b="1" dirty="0" err="1"/>
            <a:t>then</a:t>
          </a:r>
          <a:r>
            <a:rPr lang="lv-LV" sz="1600" b="1" dirty="0"/>
            <a:t> </a:t>
          </a:r>
          <a:r>
            <a:rPr lang="lv-LV" sz="1600" b="1" dirty="0" err="1"/>
            <a:t>convert</a:t>
          </a:r>
          <a:r>
            <a:rPr lang="lv-LV" sz="1600" b="1" dirty="0"/>
            <a:t> </a:t>
          </a:r>
          <a:r>
            <a:rPr lang="lv-LV" sz="1600" b="1" dirty="0" err="1"/>
            <a:t>dictionary</a:t>
          </a:r>
          <a:r>
            <a:rPr lang="lv-LV" sz="1600" b="1" dirty="0"/>
            <a:t> to a Pandas </a:t>
          </a:r>
          <a:r>
            <a:rPr lang="lv-LV" sz="1600" b="1" dirty="0" err="1"/>
            <a:t>dataframe</a:t>
          </a:r>
          <a:endParaRPr lang="en-GB" sz="1600" b="1" dirty="0"/>
        </a:p>
      </dgm:t>
    </dgm:pt>
    <dgm:pt modelId="{F1074934-E935-4059-8D7A-032D896F3AFD}" type="parTrans" cxnId="{44004E22-DF9B-494B-8F4F-1ABA0CFEB3A6}">
      <dgm:prSet/>
      <dgm:spPr/>
      <dgm:t>
        <a:bodyPr/>
        <a:lstStyle/>
        <a:p>
          <a:endParaRPr lang="en-GB"/>
        </a:p>
      </dgm:t>
    </dgm:pt>
    <dgm:pt modelId="{AFEC8705-61DA-4458-88F2-E81349001965}" type="sibTrans" cxnId="{44004E22-DF9B-494B-8F4F-1ABA0CFEB3A6}">
      <dgm:prSet/>
      <dgm:spPr/>
      <dgm:t>
        <a:bodyPr/>
        <a:lstStyle/>
        <a:p>
          <a:endParaRPr lang="en-GB"/>
        </a:p>
      </dgm:t>
    </dgm:pt>
    <dgm:pt modelId="{B43840C5-0F07-450F-A604-128BBAAE6700}">
      <dgm:prSet/>
      <dgm:spPr/>
    </dgm:pt>
    <dgm:pt modelId="{96A88A6D-EB5C-4532-AEF5-14784C0DE9B9}" type="parTrans" cxnId="{D81EB03D-E950-49C3-BAD5-448E4BE562AD}">
      <dgm:prSet/>
      <dgm:spPr/>
      <dgm:t>
        <a:bodyPr/>
        <a:lstStyle/>
        <a:p>
          <a:endParaRPr lang="en-GB"/>
        </a:p>
      </dgm:t>
    </dgm:pt>
    <dgm:pt modelId="{41F08B1B-A1F9-4234-A5C9-86A0B1C75FB0}" type="sibTrans" cxnId="{D81EB03D-E950-49C3-BAD5-448E4BE562AD}">
      <dgm:prSet/>
      <dgm:spPr/>
      <dgm:t>
        <a:bodyPr/>
        <a:lstStyle/>
        <a:p>
          <a:endParaRPr lang="en-GB"/>
        </a:p>
      </dgm:t>
    </dgm:pt>
    <dgm:pt modelId="{F295FE5D-EA25-4986-B139-07ED60F2EDA6}" type="pres">
      <dgm:prSet presAssocID="{9F703429-DACA-44D9-BB85-2BFF7994F960}" presName="outerComposite" presStyleCnt="0">
        <dgm:presLayoutVars>
          <dgm:chMax val="5"/>
          <dgm:dir/>
          <dgm:resizeHandles val="exact"/>
        </dgm:presLayoutVars>
      </dgm:prSet>
      <dgm:spPr/>
    </dgm:pt>
    <dgm:pt modelId="{87CB17B3-EBE7-40DF-8AAA-5A6591DA8A17}" type="pres">
      <dgm:prSet presAssocID="{9F703429-DACA-44D9-BB85-2BFF7994F960}" presName="dummyMaxCanvas" presStyleCnt="0">
        <dgm:presLayoutVars/>
      </dgm:prSet>
      <dgm:spPr/>
    </dgm:pt>
    <dgm:pt modelId="{E53FB9F9-3496-4FB8-8585-1E852E3E2EF1}" type="pres">
      <dgm:prSet presAssocID="{9F703429-DACA-44D9-BB85-2BFF7994F960}" presName="FiveNodes_1" presStyleLbl="node1" presStyleIdx="0" presStyleCnt="5">
        <dgm:presLayoutVars>
          <dgm:bulletEnabled val="1"/>
        </dgm:presLayoutVars>
      </dgm:prSet>
      <dgm:spPr/>
    </dgm:pt>
    <dgm:pt modelId="{9219C6FB-08AE-4D0E-8A5B-DE1B2CE196DA}" type="pres">
      <dgm:prSet presAssocID="{9F703429-DACA-44D9-BB85-2BFF7994F960}" presName="FiveNodes_2" presStyleLbl="node1" presStyleIdx="1" presStyleCnt="5" custScaleX="112244" custLinFactNeighborX="7561" custLinFactNeighborY="2363">
        <dgm:presLayoutVars>
          <dgm:bulletEnabled val="1"/>
        </dgm:presLayoutVars>
      </dgm:prSet>
      <dgm:spPr/>
    </dgm:pt>
    <dgm:pt modelId="{7062C263-DCF7-49BE-B708-F9612037F51D}" type="pres">
      <dgm:prSet presAssocID="{9F703429-DACA-44D9-BB85-2BFF7994F960}" presName="FiveNodes_3" presStyleLbl="node1" presStyleIdx="2" presStyleCnt="5">
        <dgm:presLayoutVars>
          <dgm:bulletEnabled val="1"/>
        </dgm:presLayoutVars>
      </dgm:prSet>
      <dgm:spPr/>
    </dgm:pt>
    <dgm:pt modelId="{7D55BDB7-1D73-4FCA-B24D-B2E2A0D72F76}" type="pres">
      <dgm:prSet presAssocID="{9F703429-DACA-44D9-BB85-2BFF7994F960}" presName="FiveNodes_4" presStyleLbl="node1" presStyleIdx="3" presStyleCnt="5">
        <dgm:presLayoutVars>
          <dgm:bulletEnabled val="1"/>
        </dgm:presLayoutVars>
      </dgm:prSet>
      <dgm:spPr/>
    </dgm:pt>
    <dgm:pt modelId="{3E6E2BA6-A58A-42F9-9D56-DAFC542E1CD3}" type="pres">
      <dgm:prSet presAssocID="{9F703429-DACA-44D9-BB85-2BFF7994F960}" presName="FiveNodes_5" presStyleLbl="node1" presStyleIdx="4" presStyleCnt="5">
        <dgm:presLayoutVars>
          <dgm:bulletEnabled val="1"/>
        </dgm:presLayoutVars>
      </dgm:prSet>
      <dgm:spPr/>
    </dgm:pt>
    <dgm:pt modelId="{BE99C403-DE44-4F83-8873-7817FFA451E7}" type="pres">
      <dgm:prSet presAssocID="{9F703429-DACA-44D9-BB85-2BFF7994F960}" presName="FiveConn_1-2" presStyleLbl="fgAccFollowNode1" presStyleIdx="0" presStyleCnt="4">
        <dgm:presLayoutVars>
          <dgm:bulletEnabled val="1"/>
        </dgm:presLayoutVars>
      </dgm:prSet>
      <dgm:spPr/>
    </dgm:pt>
    <dgm:pt modelId="{2F6FF563-3EF8-45F1-8C20-787503031F96}" type="pres">
      <dgm:prSet presAssocID="{9F703429-DACA-44D9-BB85-2BFF7994F960}" presName="FiveConn_2-3" presStyleLbl="fgAccFollowNode1" presStyleIdx="1" presStyleCnt="4">
        <dgm:presLayoutVars>
          <dgm:bulletEnabled val="1"/>
        </dgm:presLayoutVars>
      </dgm:prSet>
      <dgm:spPr/>
    </dgm:pt>
    <dgm:pt modelId="{06315481-CBD5-4628-9B59-9A24DB2287A9}" type="pres">
      <dgm:prSet presAssocID="{9F703429-DACA-44D9-BB85-2BFF7994F960}" presName="FiveConn_3-4" presStyleLbl="fgAccFollowNode1" presStyleIdx="2" presStyleCnt="4">
        <dgm:presLayoutVars>
          <dgm:bulletEnabled val="1"/>
        </dgm:presLayoutVars>
      </dgm:prSet>
      <dgm:spPr/>
    </dgm:pt>
    <dgm:pt modelId="{0510ADA1-07FD-4622-BF68-1A35311F964C}" type="pres">
      <dgm:prSet presAssocID="{9F703429-DACA-44D9-BB85-2BFF7994F960}" presName="FiveConn_4-5" presStyleLbl="fgAccFollowNode1" presStyleIdx="3" presStyleCnt="4">
        <dgm:presLayoutVars>
          <dgm:bulletEnabled val="1"/>
        </dgm:presLayoutVars>
      </dgm:prSet>
      <dgm:spPr/>
    </dgm:pt>
    <dgm:pt modelId="{2AA9CCA3-9163-4A25-B362-24B1D30270C2}" type="pres">
      <dgm:prSet presAssocID="{9F703429-DACA-44D9-BB85-2BFF7994F960}" presName="FiveNodes_1_text" presStyleLbl="node1" presStyleIdx="4" presStyleCnt="5">
        <dgm:presLayoutVars>
          <dgm:bulletEnabled val="1"/>
        </dgm:presLayoutVars>
      </dgm:prSet>
      <dgm:spPr/>
    </dgm:pt>
    <dgm:pt modelId="{BA9F5EF4-3247-4D8B-94D2-9B4E3F3D7621}" type="pres">
      <dgm:prSet presAssocID="{9F703429-DACA-44D9-BB85-2BFF7994F960}" presName="FiveNodes_2_text" presStyleLbl="node1" presStyleIdx="4" presStyleCnt="5">
        <dgm:presLayoutVars>
          <dgm:bulletEnabled val="1"/>
        </dgm:presLayoutVars>
      </dgm:prSet>
      <dgm:spPr/>
    </dgm:pt>
    <dgm:pt modelId="{0E03ECD6-97D7-4C36-B39C-B5E20B1756E5}" type="pres">
      <dgm:prSet presAssocID="{9F703429-DACA-44D9-BB85-2BFF7994F960}" presName="FiveNodes_3_text" presStyleLbl="node1" presStyleIdx="4" presStyleCnt="5">
        <dgm:presLayoutVars>
          <dgm:bulletEnabled val="1"/>
        </dgm:presLayoutVars>
      </dgm:prSet>
      <dgm:spPr/>
    </dgm:pt>
    <dgm:pt modelId="{FEF23694-2D84-4EE2-B282-8E82A019E179}" type="pres">
      <dgm:prSet presAssocID="{9F703429-DACA-44D9-BB85-2BFF7994F960}" presName="FiveNodes_4_text" presStyleLbl="node1" presStyleIdx="4" presStyleCnt="5">
        <dgm:presLayoutVars>
          <dgm:bulletEnabled val="1"/>
        </dgm:presLayoutVars>
      </dgm:prSet>
      <dgm:spPr/>
    </dgm:pt>
    <dgm:pt modelId="{ED20D109-C1D7-42B9-9048-67D50888F2A1}" type="pres">
      <dgm:prSet presAssocID="{9F703429-DACA-44D9-BB85-2BFF7994F96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AF69211-3FB0-4605-9095-3766461388A2}" type="presOf" srcId="{C4F77278-2AC9-411B-96EE-DD5EF0D14FCA}" destId="{ED20D109-C1D7-42B9-9048-67D50888F2A1}" srcOrd="1" destOrd="0" presId="urn:microsoft.com/office/officeart/2005/8/layout/vProcess5"/>
    <dgm:cxn modelId="{44004E22-DF9B-494B-8F4F-1ABA0CFEB3A6}" srcId="{9F703429-DACA-44D9-BB85-2BFF7994F960}" destId="{C4F77278-2AC9-411B-96EE-DD5EF0D14FCA}" srcOrd="4" destOrd="0" parTransId="{F1074934-E935-4059-8D7A-032D896F3AFD}" sibTransId="{AFEC8705-61DA-4458-88F2-E81349001965}"/>
    <dgm:cxn modelId="{B51DBE23-1F15-45C0-A94F-2A32AA92579F}" type="presOf" srcId="{33B2C24D-9347-4E14-9530-2D979BB10E3E}" destId="{0E03ECD6-97D7-4C36-B39C-B5E20B1756E5}" srcOrd="1" destOrd="0" presId="urn:microsoft.com/office/officeart/2005/8/layout/vProcess5"/>
    <dgm:cxn modelId="{D81EB03D-E950-49C3-BAD5-448E4BE562AD}" srcId="{9F703429-DACA-44D9-BB85-2BFF7994F960}" destId="{B43840C5-0F07-450F-A604-128BBAAE6700}" srcOrd="5" destOrd="0" parTransId="{96A88A6D-EB5C-4532-AEF5-14784C0DE9B9}" sibTransId="{41F08B1B-A1F9-4234-A5C9-86A0B1C75FB0}"/>
    <dgm:cxn modelId="{6E51973F-A458-4385-B79F-46C9EF7EF797}" type="presOf" srcId="{6F0DD2E3-DCF4-40DA-9C5E-A4DB8B2DF01E}" destId="{FEF23694-2D84-4EE2-B282-8E82A019E179}" srcOrd="1" destOrd="0" presId="urn:microsoft.com/office/officeart/2005/8/layout/vProcess5"/>
    <dgm:cxn modelId="{CAE9EA5E-732E-439B-ACF8-BB819F6D80C0}" srcId="{9F703429-DACA-44D9-BB85-2BFF7994F960}" destId="{6F0DD2E3-DCF4-40DA-9C5E-A4DB8B2DF01E}" srcOrd="3" destOrd="0" parTransId="{4F9FD004-CBDA-4AE7-B5A5-37BAC0C83F71}" sibTransId="{FBD04E9F-4E4D-4E9F-B17D-2C631C349A7E}"/>
    <dgm:cxn modelId="{BC919360-A1B0-4E89-8117-9B34ADA0F677}" type="presOf" srcId="{C4F77278-2AC9-411B-96EE-DD5EF0D14FCA}" destId="{3E6E2BA6-A58A-42F9-9D56-DAFC542E1CD3}" srcOrd="0" destOrd="0" presId="urn:microsoft.com/office/officeart/2005/8/layout/vProcess5"/>
    <dgm:cxn modelId="{CDE08E43-2BAF-4073-B1B7-E0221FF019DB}" srcId="{9F703429-DACA-44D9-BB85-2BFF7994F960}" destId="{6CEAFF1C-8A97-4DAE-AC92-2F8929B8A64B}" srcOrd="0" destOrd="0" parTransId="{E5B31CEF-9C86-4145-832C-46FB915E3974}" sibTransId="{B29DF6FA-1B47-4CF9-A346-BA546083CC10}"/>
    <dgm:cxn modelId="{91829A44-4D21-497E-93B8-653E5C1EBF85}" type="presOf" srcId="{C8231A6F-19C6-405D-AF4A-1668D4D62EC5}" destId="{06315481-CBD5-4628-9B59-9A24DB2287A9}" srcOrd="0" destOrd="0" presId="urn:microsoft.com/office/officeart/2005/8/layout/vProcess5"/>
    <dgm:cxn modelId="{78AFC367-F981-4C46-9917-4BBC3A4B95C6}" type="presOf" srcId="{074CDEFF-DD95-4B98-9859-07C631D9C749}" destId="{9219C6FB-08AE-4D0E-8A5B-DE1B2CE196DA}" srcOrd="0" destOrd="0" presId="urn:microsoft.com/office/officeart/2005/8/layout/vProcess5"/>
    <dgm:cxn modelId="{43790A51-1EEE-45D0-96F6-F6CAB02C01FF}" type="presOf" srcId="{6F0DD2E3-DCF4-40DA-9C5E-A4DB8B2DF01E}" destId="{7D55BDB7-1D73-4FCA-B24D-B2E2A0D72F76}" srcOrd="0" destOrd="0" presId="urn:microsoft.com/office/officeart/2005/8/layout/vProcess5"/>
    <dgm:cxn modelId="{A6D34A72-6ED7-4C0F-B6B7-BF7993823549}" type="presOf" srcId="{FBD04E9F-4E4D-4E9F-B17D-2C631C349A7E}" destId="{0510ADA1-07FD-4622-BF68-1A35311F964C}" srcOrd="0" destOrd="0" presId="urn:microsoft.com/office/officeart/2005/8/layout/vProcess5"/>
    <dgm:cxn modelId="{BF95048F-9273-49A0-8D8A-BE9D65C0CDAE}" type="presOf" srcId="{B29DF6FA-1B47-4CF9-A346-BA546083CC10}" destId="{BE99C403-DE44-4F83-8873-7817FFA451E7}" srcOrd="0" destOrd="0" presId="urn:microsoft.com/office/officeart/2005/8/layout/vProcess5"/>
    <dgm:cxn modelId="{6DAF9293-6032-4B8A-9625-C0961803340C}" type="presOf" srcId="{33B2C24D-9347-4E14-9530-2D979BB10E3E}" destId="{7062C263-DCF7-49BE-B708-F9612037F51D}" srcOrd="0" destOrd="0" presId="urn:microsoft.com/office/officeart/2005/8/layout/vProcess5"/>
    <dgm:cxn modelId="{4CB74997-EEE8-4A70-A5A5-B0758A840115}" type="presOf" srcId="{A516C8B1-7F3B-4A83-B50E-ED3F67448D98}" destId="{2F6FF563-3EF8-45F1-8C20-787503031F96}" srcOrd="0" destOrd="0" presId="urn:microsoft.com/office/officeart/2005/8/layout/vProcess5"/>
    <dgm:cxn modelId="{92AE099A-9054-4615-9215-4EAD58B0798A}" srcId="{9F703429-DACA-44D9-BB85-2BFF7994F960}" destId="{33B2C24D-9347-4E14-9530-2D979BB10E3E}" srcOrd="2" destOrd="0" parTransId="{D4B1A11A-66B2-4CDE-BE22-6E97B8894D4A}" sibTransId="{C8231A6F-19C6-405D-AF4A-1668D4D62EC5}"/>
    <dgm:cxn modelId="{90C748BD-B55B-4ACC-B187-4F598A591F18}" type="presOf" srcId="{6CEAFF1C-8A97-4DAE-AC92-2F8929B8A64B}" destId="{E53FB9F9-3496-4FB8-8585-1E852E3E2EF1}" srcOrd="0" destOrd="0" presId="urn:microsoft.com/office/officeart/2005/8/layout/vProcess5"/>
    <dgm:cxn modelId="{50D20DC6-679B-407E-B362-53777C4093EA}" type="presOf" srcId="{074CDEFF-DD95-4B98-9859-07C631D9C749}" destId="{BA9F5EF4-3247-4D8B-94D2-9B4E3F3D7621}" srcOrd="1" destOrd="0" presId="urn:microsoft.com/office/officeart/2005/8/layout/vProcess5"/>
    <dgm:cxn modelId="{330D2BD5-C50B-4BF5-A834-6837E5B0BD8C}" type="presOf" srcId="{9F703429-DACA-44D9-BB85-2BFF7994F960}" destId="{F295FE5D-EA25-4986-B139-07ED60F2EDA6}" srcOrd="0" destOrd="0" presId="urn:microsoft.com/office/officeart/2005/8/layout/vProcess5"/>
    <dgm:cxn modelId="{8765A4E0-83D4-4A30-91F9-7DE77B59AB1B}" srcId="{9F703429-DACA-44D9-BB85-2BFF7994F960}" destId="{074CDEFF-DD95-4B98-9859-07C631D9C749}" srcOrd="1" destOrd="0" parTransId="{F2EB4E70-098D-4221-901C-B55E3F20A734}" sibTransId="{A516C8B1-7F3B-4A83-B50E-ED3F67448D98}"/>
    <dgm:cxn modelId="{D72BD0F1-36B5-4825-B5AD-6FDA64C2A909}" type="presOf" srcId="{6CEAFF1C-8A97-4DAE-AC92-2F8929B8A64B}" destId="{2AA9CCA3-9163-4A25-B362-24B1D30270C2}" srcOrd="1" destOrd="0" presId="urn:microsoft.com/office/officeart/2005/8/layout/vProcess5"/>
    <dgm:cxn modelId="{A8BED62D-9C5B-4710-AE5A-EB0DB56175F4}" type="presParOf" srcId="{F295FE5D-EA25-4986-B139-07ED60F2EDA6}" destId="{87CB17B3-EBE7-40DF-8AAA-5A6591DA8A17}" srcOrd="0" destOrd="0" presId="urn:microsoft.com/office/officeart/2005/8/layout/vProcess5"/>
    <dgm:cxn modelId="{5DEDB92E-41E1-4AE9-AEB7-EAD809A43716}" type="presParOf" srcId="{F295FE5D-EA25-4986-B139-07ED60F2EDA6}" destId="{E53FB9F9-3496-4FB8-8585-1E852E3E2EF1}" srcOrd="1" destOrd="0" presId="urn:microsoft.com/office/officeart/2005/8/layout/vProcess5"/>
    <dgm:cxn modelId="{CD75C3BB-8FA5-4844-AC11-E56ACBD9A381}" type="presParOf" srcId="{F295FE5D-EA25-4986-B139-07ED60F2EDA6}" destId="{9219C6FB-08AE-4D0E-8A5B-DE1B2CE196DA}" srcOrd="2" destOrd="0" presId="urn:microsoft.com/office/officeart/2005/8/layout/vProcess5"/>
    <dgm:cxn modelId="{6657EB02-931B-492E-B554-E2C9A62F7F1B}" type="presParOf" srcId="{F295FE5D-EA25-4986-B139-07ED60F2EDA6}" destId="{7062C263-DCF7-49BE-B708-F9612037F51D}" srcOrd="3" destOrd="0" presId="urn:microsoft.com/office/officeart/2005/8/layout/vProcess5"/>
    <dgm:cxn modelId="{873E2BF3-486D-4320-933F-927F9553B8C4}" type="presParOf" srcId="{F295FE5D-EA25-4986-B139-07ED60F2EDA6}" destId="{7D55BDB7-1D73-4FCA-B24D-B2E2A0D72F76}" srcOrd="4" destOrd="0" presId="urn:microsoft.com/office/officeart/2005/8/layout/vProcess5"/>
    <dgm:cxn modelId="{F8B2744B-DE72-4F4D-A0CF-1EBE9C82204F}" type="presParOf" srcId="{F295FE5D-EA25-4986-B139-07ED60F2EDA6}" destId="{3E6E2BA6-A58A-42F9-9D56-DAFC542E1CD3}" srcOrd="5" destOrd="0" presId="urn:microsoft.com/office/officeart/2005/8/layout/vProcess5"/>
    <dgm:cxn modelId="{8A57A973-643C-4F37-8A13-BB909EC5325D}" type="presParOf" srcId="{F295FE5D-EA25-4986-B139-07ED60F2EDA6}" destId="{BE99C403-DE44-4F83-8873-7817FFA451E7}" srcOrd="6" destOrd="0" presId="urn:microsoft.com/office/officeart/2005/8/layout/vProcess5"/>
    <dgm:cxn modelId="{FA2CF318-29C3-464A-89CE-10D1549088C6}" type="presParOf" srcId="{F295FE5D-EA25-4986-B139-07ED60F2EDA6}" destId="{2F6FF563-3EF8-45F1-8C20-787503031F96}" srcOrd="7" destOrd="0" presId="urn:microsoft.com/office/officeart/2005/8/layout/vProcess5"/>
    <dgm:cxn modelId="{E11AB0C9-1580-4872-9E88-6C6B8FF086CD}" type="presParOf" srcId="{F295FE5D-EA25-4986-B139-07ED60F2EDA6}" destId="{06315481-CBD5-4628-9B59-9A24DB2287A9}" srcOrd="8" destOrd="0" presId="urn:microsoft.com/office/officeart/2005/8/layout/vProcess5"/>
    <dgm:cxn modelId="{810DF583-31EA-4431-AC50-5A72AC56BA97}" type="presParOf" srcId="{F295FE5D-EA25-4986-B139-07ED60F2EDA6}" destId="{0510ADA1-07FD-4622-BF68-1A35311F964C}" srcOrd="9" destOrd="0" presId="urn:microsoft.com/office/officeart/2005/8/layout/vProcess5"/>
    <dgm:cxn modelId="{2EA95FDB-BCFC-4B0E-9750-9394B22F6A4D}" type="presParOf" srcId="{F295FE5D-EA25-4986-B139-07ED60F2EDA6}" destId="{2AA9CCA3-9163-4A25-B362-24B1D30270C2}" srcOrd="10" destOrd="0" presId="urn:microsoft.com/office/officeart/2005/8/layout/vProcess5"/>
    <dgm:cxn modelId="{82EA471D-30B9-4EFB-BD33-9C0872EC0ADF}" type="presParOf" srcId="{F295FE5D-EA25-4986-B139-07ED60F2EDA6}" destId="{BA9F5EF4-3247-4D8B-94D2-9B4E3F3D7621}" srcOrd="11" destOrd="0" presId="urn:microsoft.com/office/officeart/2005/8/layout/vProcess5"/>
    <dgm:cxn modelId="{E1CB7BA2-BC50-4EB0-9E1B-666E72D9629C}" type="presParOf" srcId="{F295FE5D-EA25-4986-B139-07ED60F2EDA6}" destId="{0E03ECD6-97D7-4C36-B39C-B5E20B1756E5}" srcOrd="12" destOrd="0" presId="urn:microsoft.com/office/officeart/2005/8/layout/vProcess5"/>
    <dgm:cxn modelId="{F8E303FE-CFE6-425B-8D72-7919212DEF40}" type="presParOf" srcId="{F295FE5D-EA25-4986-B139-07ED60F2EDA6}" destId="{FEF23694-2D84-4EE2-B282-8E82A019E179}" srcOrd="13" destOrd="0" presId="urn:microsoft.com/office/officeart/2005/8/layout/vProcess5"/>
    <dgm:cxn modelId="{950B3CE9-5F74-4EB8-AD52-38DD8408FF43}" type="presParOf" srcId="{F295FE5D-EA25-4986-B139-07ED60F2EDA6}" destId="{ED20D109-C1D7-42B9-9048-67D50888F2A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1E7403-5D49-4F7D-8C89-669A65AF0E4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3A10427-97A6-47CC-BA85-C50DD52197AA}">
      <dgm:prSet phldrT="[Text]"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Dataframe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rows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containing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information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for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boosters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other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than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Falcon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9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dropped</a:t>
          </a:r>
          <a:endParaRPr lang="en-GB" dirty="0">
            <a:solidFill>
              <a:schemeClr val="bg1"/>
            </a:solidFill>
          </a:endParaRPr>
        </a:p>
      </dgm:t>
    </dgm:pt>
    <dgm:pt modelId="{6EB1DFEA-E4F8-49E3-B4CC-D85D7C50951E}" type="parTrans" cxnId="{3327BD09-03ED-419E-9810-04C2C346EBD5}">
      <dgm:prSet/>
      <dgm:spPr/>
      <dgm:t>
        <a:bodyPr/>
        <a:lstStyle/>
        <a:p>
          <a:endParaRPr lang="en-GB"/>
        </a:p>
      </dgm:t>
    </dgm:pt>
    <dgm:pt modelId="{81FF2333-E1B1-4387-B773-1FC14E57FAD9}" type="sibTrans" cxnId="{3327BD09-03ED-419E-9810-04C2C346EBD5}">
      <dgm:prSet/>
      <dgm:spPr/>
      <dgm:t>
        <a:bodyPr/>
        <a:lstStyle/>
        <a:p>
          <a:endParaRPr lang="en-GB"/>
        </a:p>
      </dgm:t>
    </dgm:pt>
    <dgm:pt modelId="{53FE96B0-5513-42AA-8D4A-B179B57D40DB}">
      <dgm:prSet phldrT="[Text]"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Removed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rows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with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multiple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cores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or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payloads</a:t>
          </a:r>
          <a:endParaRPr lang="en-GB" dirty="0">
            <a:solidFill>
              <a:schemeClr val="bg1"/>
            </a:solidFill>
          </a:endParaRPr>
        </a:p>
      </dgm:t>
    </dgm:pt>
    <dgm:pt modelId="{DB139E10-61CE-4A01-A592-BE61A6252EC5}" type="parTrans" cxnId="{0666728D-2A62-4376-BA1D-3ECCFC1DB9A5}">
      <dgm:prSet/>
      <dgm:spPr/>
      <dgm:t>
        <a:bodyPr/>
        <a:lstStyle/>
        <a:p>
          <a:endParaRPr lang="en-GB"/>
        </a:p>
      </dgm:t>
    </dgm:pt>
    <dgm:pt modelId="{42B6385E-6B76-40EE-8E33-B3F03420B104}" type="sibTrans" cxnId="{0666728D-2A62-4376-BA1D-3ECCFC1DB9A5}">
      <dgm:prSet/>
      <dgm:spPr/>
      <dgm:t>
        <a:bodyPr/>
        <a:lstStyle/>
        <a:p>
          <a:endParaRPr lang="en-GB"/>
        </a:p>
      </dgm:t>
    </dgm:pt>
    <dgm:pt modelId="{D4FB7840-74A8-4C69-A62F-01870E14D5D2}">
      <dgm:prSet phldrT="[Text]"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Datetime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converted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to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date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only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pd.to_datetime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</a:t>
          </a:r>
          <a:endParaRPr lang="en-GB" i="1" dirty="0">
            <a:solidFill>
              <a:schemeClr val="tx1"/>
            </a:solidFill>
            <a:highlight>
              <a:srgbClr val="C0C0C0"/>
            </a:highlight>
          </a:endParaRPr>
        </a:p>
      </dgm:t>
    </dgm:pt>
    <dgm:pt modelId="{18C35032-ACBB-403A-8E49-EA02533D281C}" type="parTrans" cxnId="{C5AC7ECC-5049-4AEE-AA4B-3773240ED130}">
      <dgm:prSet/>
      <dgm:spPr/>
      <dgm:t>
        <a:bodyPr/>
        <a:lstStyle/>
        <a:p>
          <a:endParaRPr lang="en-GB"/>
        </a:p>
      </dgm:t>
    </dgm:pt>
    <dgm:pt modelId="{C7E7896D-53B4-4D48-8580-43D77730344C}" type="sibTrans" cxnId="{C5AC7ECC-5049-4AEE-AA4B-3773240ED130}">
      <dgm:prSet/>
      <dgm:spPr/>
      <dgm:t>
        <a:bodyPr/>
        <a:lstStyle/>
        <a:p>
          <a:endParaRPr lang="en-GB"/>
        </a:p>
      </dgm:t>
    </dgm:pt>
    <dgm:pt modelId="{EF52AA66-6BAA-42F5-AB1F-5EC8C47E7E1F}">
      <dgm:prSet phldrT="[Text]"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Checked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how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many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null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present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each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df.isnull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().sum()</a:t>
          </a:r>
          <a:endParaRPr lang="en-GB" i="1" dirty="0">
            <a:solidFill>
              <a:schemeClr val="tx1"/>
            </a:solidFill>
            <a:highlight>
              <a:srgbClr val="C0C0C0"/>
            </a:highlight>
          </a:endParaRPr>
        </a:p>
      </dgm:t>
    </dgm:pt>
    <dgm:pt modelId="{5B23B309-D9F7-40DD-BCA1-1EC83623E3D5}" type="parTrans" cxnId="{3673C5FA-36C7-458F-BC88-C36F2E1E6147}">
      <dgm:prSet/>
      <dgm:spPr/>
      <dgm:t>
        <a:bodyPr/>
        <a:lstStyle/>
        <a:p>
          <a:endParaRPr lang="en-GB"/>
        </a:p>
      </dgm:t>
    </dgm:pt>
    <dgm:pt modelId="{A74821A8-7B1E-422F-99C0-CB283E0409D8}" type="sibTrans" cxnId="{3673C5FA-36C7-458F-BC88-C36F2E1E6147}">
      <dgm:prSet/>
      <dgm:spPr/>
      <dgm:t>
        <a:bodyPr/>
        <a:lstStyle/>
        <a:p>
          <a:endParaRPr lang="en-GB"/>
        </a:p>
      </dgm:t>
    </dgm:pt>
    <dgm:pt modelId="{7E9A8401-BDC9-4FB7-902D-96A135458A47}">
      <dgm:prSet phldrT="[Text]"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This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identified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5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PayloadMass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and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26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LandingPad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endParaRPr lang="en-GB" dirty="0">
            <a:solidFill>
              <a:schemeClr val="bg1"/>
            </a:solidFill>
          </a:endParaRPr>
        </a:p>
      </dgm:t>
    </dgm:pt>
    <dgm:pt modelId="{3E5C488E-9B6A-4E56-8324-F8B7E3B88BA6}" type="parTrans" cxnId="{C5248075-9FE3-4CE0-9305-3B57365D5EF1}">
      <dgm:prSet/>
      <dgm:spPr/>
      <dgm:t>
        <a:bodyPr/>
        <a:lstStyle/>
        <a:p>
          <a:endParaRPr lang="en-GB"/>
        </a:p>
      </dgm:t>
    </dgm:pt>
    <dgm:pt modelId="{30194FA2-5FBF-4119-9D5F-B1D96176EA81}" type="sibTrans" cxnId="{C5248075-9FE3-4CE0-9305-3B57365D5EF1}">
      <dgm:prSet/>
      <dgm:spPr/>
      <dgm:t>
        <a:bodyPr/>
        <a:lstStyle/>
        <a:p>
          <a:endParaRPr lang="en-GB"/>
        </a:p>
      </dgm:t>
    </dgm:pt>
    <dgm:pt modelId="{CF6B8695-45C8-4535-9C68-2983D4A12883}">
      <dgm:prSet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Calculated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mean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payload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mass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.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mean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</a:t>
          </a:r>
          <a:r>
            <a:rPr lang="lv-LV" dirty="0">
              <a:solidFill>
                <a:schemeClr val="tx1"/>
              </a:solidFill>
              <a:latin typeface="Abadi" panose="020B0604020104020204" pitchFamily="34" charset="0"/>
            </a:rPr>
            <a:t>,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and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replaced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payload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with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mean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.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replace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np.nan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, 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mean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)</a:t>
          </a:r>
          <a:endParaRPr lang="en-GB" i="1" dirty="0">
            <a:solidFill>
              <a:schemeClr val="tx1"/>
            </a:solidFill>
            <a:highlight>
              <a:srgbClr val="C0C0C0"/>
            </a:highlight>
          </a:endParaRPr>
        </a:p>
      </dgm:t>
    </dgm:pt>
    <dgm:pt modelId="{11833853-583E-48CA-B0C7-17BBF51AB569}" type="parTrans" cxnId="{4E8D5062-015A-4A00-BA08-DF21CCE260A4}">
      <dgm:prSet/>
      <dgm:spPr/>
      <dgm:t>
        <a:bodyPr/>
        <a:lstStyle/>
        <a:p>
          <a:endParaRPr lang="en-GB"/>
        </a:p>
      </dgm:t>
    </dgm:pt>
    <dgm:pt modelId="{907475F4-CB1A-4415-95BE-2A63D89B74E6}" type="sibTrans" cxnId="{4E8D5062-015A-4A00-BA08-DF21CCE260A4}">
      <dgm:prSet/>
      <dgm:spPr/>
      <dgm:t>
        <a:bodyPr/>
        <a:lstStyle/>
        <a:p>
          <a:endParaRPr lang="en-GB"/>
        </a:p>
      </dgm:t>
    </dgm:pt>
    <dgm:pt modelId="{5DB520BF-6D08-4D85-B5A1-F459CFEE81B2}" type="pres">
      <dgm:prSet presAssocID="{E61E7403-5D49-4F7D-8C89-669A65AF0E4C}" presName="diagram" presStyleCnt="0">
        <dgm:presLayoutVars>
          <dgm:dir/>
          <dgm:resizeHandles val="exact"/>
        </dgm:presLayoutVars>
      </dgm:prSet>
      <dgm:spPr/>
    </dgm:pt>
    <dgm:pt modelId="{78EDEBA2-F17A-458C-8890-9EAA1AED7AAB}" type="pres">
      <dgm:prSet presAssocID="{43A10427-97A6-47CC-BA85-C50DD52197AA}" presName="node" presStyleLbl="node1" presStyleIdx="0" presStyleCnt="6">
        <dgm:presLayoutVars>
          <dgm:bulletEnabled val="1"/>
        </dgm:presLayoutVars>
      </dgm:prSet>
      <dgm:spPr/>
    </dgm:pt>
    <dgm:pt modelId="{E1E295DB-0210-4270-B9C1-A368AE86BE4B}" type="pres">
      <dgm:prSet presAssocID="{81FF2333-E1B1-4387-B773-1FC14E57FAD9}" presName="sibTrans" presStyleLbl="sibTrans2D1" presStyleIdx="0" presStyleCnt="5"/>
      <dgm:spPr/>
    </dgm:pt>
    <dgm:pt modelId="{346091EE-1577-4F1D-A51D-89F6621ADB8F}" type="pres">
      <dgm:prSet presAssocID="{81FF2333-E1B1-4387-B773-1FC14E57FAD9}" presName="connectorText" presStyleLbl="sibTrans2D1" presStyleIdx="0" presStyleCnt="5"/>
      <dgm:spPr/>
    </dgm:pt>
    <dgm:pt modelId="{0189BF96-2D50-495A-91DE-406536DE0835}" type="pres">
      <dgm:prSet presAssocID="{53FE96B0-5513-42AA-8D4A-B179B57D40DB}" presName="node" presStyleLbl="node1" presStyleIdx="1" presStyleCnt="6">
        <dgm:presLayoutVars>
          <dgm:bulletEnabled val="1"/>
        </dgm:presLayoutVars>
      </dgm:prSet>
      <dgm:spPr/>
    </dgm:pt>
    <dgm:pt modelId="{10DE61DC-7295-4E80-AA7D-D72074B21D12}" type="pres">
      <dgm:prSet presAssocID="{42B6385E-6B76-40EE-8E33-B3F03420B104}" presName="sibTrans" presStyleLbl="sibTrans2D1" presStyleIdx="1" presStyleCnt="5"/>
      <dgm:spPr/>
    </dgm:pt>
    <dgm:pt modelId="{CBCC10B2-2A03-441A-A3F0-2E860E5DFA27}" type="pres">
      <dgm:prSet presAssocID="{42B6385E-6B76-40EE-8E33-B3F03420B104}" presName="connectorText" presStyleLbl="sibTrans2D1" presStyleIdx="1" presStyleCnt="5"/>
      <dgm:spPr/>
    </dgm:pt>
    <dgm:pt modelId="{E0C6C188-0F2E-409F-842F-74BB0FFD3845}" type="pres">
      <dgm:prSet presAssocID="{D4FB7840-74A8-4C69-A62F-01870E14D5D2}" presName="node" presStyleLbl="node1" presStyleIdx="2" presStyleCnt="6">
        <dgm:presLayoutVars>
          <dgm:bulletEnabled val="1"/>
        </dgm:presLayoutVars>
      </dgm:prSet>
      <dgm:spPr/>
    </dgm:pt>
    <dgm:pt modelId="{4E03206C-E923-4B8A-B3FC-00DC64CF595D}" type="pres">
      <dgm:prSet presAssocID="{C7E7896D-53B4-4D48-8580-43D77730344C}" presName="sibTrans" presStyleLbl="sibTrans2D1" presStyleIdx="2" presStyleCnt="5"/>
      <dgm:spPr/>
    </dgm:pt>
    <dgm:pt modelId="{7A6E282D-C1FA-4C6B-95B8-21235FA98A81}" type="pres">
      <dgm:prSet presAssocID="{C7E7896D-53B4-4D48-8580-43D77730344C}" presName="connectorText" presStyleLbl="sibTrans2D1" presStyleIdx="2" presStyleCnt="5"/>
      <dgm:spPr/>
    </dgm:pt>
    <dgm:pt modelId="{08362063-542D-4B70-B7B4-8DBFF4463177}" type="pres">
      <dgm:prSet presAssocID="{EF52AA66-6BAA-42F5-AB1F-5EC8C47E7E1F}" presName="node" presStyleLbl="node1" presStyleIdx="3" presStyleCnt="6">
        <dgm:presLayoutVars>
          <dgm:bulletEnabled val="1"/>
        </dgm:presLayoutVars>
      </dgm:prSet>
      <dgm:spPr/>
    </dgm:pt>
    <dgm:pt modelId="{DD366870-2C17-491F-A5C8-975F48F2152C}" type="pres">
      <dgm:prSet presAssocID="{A74821A8-7B1E-422F-99C0-CB283E0409D8}" presName="sibTrans" presStyleLbl="sibTrans2D1" presStyleIdx="3" presStyleCnt="5"/>
      <dgm:spPr/>
    </dgm:pt>
    <dgm:pt modelId="{E416646A-60BD-4570-AEDC-09221E74C424}" type="pres">
      <dgm:prSet presAssocID="{A74821A8-7B1E-422F-99C0-CB283E0409D8}" presName="connectorText" presStyleLbl="sibTrans2D1" presStyleIdx="3" presStyleCnt="5"/>
      <dgm:spPr/>
    </dgm:pt>
    <dgm:pt modelId="{B277BBD7-F416-4EDC-9654-D446D402A7AF}" type="pres">
      <dgm:prSet presAssocID="{7E9A8401-BDC9-4FB7-902D-96A135458A47}" presName="node" presStyleLbl="node1" presStyleIdx="4" presStyleCnt="6">
        <dgm:presLayoutVars>
          <dgm:bulletEnabled val="1"/>
        </dgm:presLayoutVars>
      </dgm:prSet>
      <dgm:spPr/>
    </dgm:pt>
    <dgm:pt modelId="{6D841409-90D0-4535-BAC3-4533C7E846BD}" type="pres">
      <dgm:prSet presAssocID="{30194FA2-5FBF-4119-9D5F-B1D96176EA81}" presName="sibTrans" presStyleLbl="sibTrans2D1" presStyleIdx="4" presStyleCnt="5"/>
      <dgm:spPr/>
    </dgm:pt>
    <dgm:pt modelId="{63E9303D-6E70-4693-9170-7A9F9DB244A4}" type="pres">
      <dgm:prSet presAssocID="{30194FA2-5FBF-4119-9D5F-B1D96176EA81}" presName="connectorText" presStyleLbl="sibTrans2D1" presStyleIdx="4" presStyleCnt="5"/>
      <dgm:spPr/>
    </dgm:pt>
    <dgm:pt modelId="{CA34BB1E-A8C3-41A7-B664-F2C50CCE39AE}" type="pres">
      <dgm:prSet presAssocID="{CF6B8695-45C8-4535-9C68-2983D4A12883}" presName="node" presStyleLbl="node1" presStyleIdx="5" presStyleCnt="6">
        <dgm:presLayoutVars>
          <dgm:bulletEnabled val="1"/>
        </dgm:presLayoutVars>
      </dgm:prSet>
      <dgm:spPr/>
    </dgm:pt>
  </dgm:ptLst>
  <dgm:cxnLst>
    <dgm:cxn modelId="{3327BD09-03ED-419E-9810-04C2C346EBD5}" srcId="{E61E7403-5D49-4F7D-8C89-669A65AF0E4C}" destId="{43A10427-97A6-47CC-BA85-C50DD52197AA}" srcOrd="0" destOrd="0" parTransId="{6EB1DFEA-E4F8-49E3-B4CC-D85D7C50951E}" sibTransId="{81FF2333-E1B1-4387-B773-1FC14E57FAD9}"/>
    <dgm:cxn modelId="{4A8D7B1E-3D3A-49E3-B725-73B5457B5259}" type="presOf" srcId="{D4FB7840-74A8-4C69-A62F-01870E14D5D2}" destId="{E0C6C188-0F2E-409F-842F-74BB0FFD3845}" srcOrd="0" destOrd="0" presId="urn:microsoft.com/office/officeart/2005/8/layout/process5"/>
    <dgm:cxn modelId="{B3312623-1D43-428A-ACEA-DC48468F0677}" type="presOf" srcId="{30194FA2-5FBF-4119-9D5F-B1D96176EA81}" destId="{63E9303D-6E70-4693-9170-7A9F9DB244A4}" srcOrd="1" destOrd="0" presId="urn:microsoft.com/office/officeart/2005/8/layout/process5"/>
    <dgm:cxn modelId="{6D6CBF2A-967A-47F6-9882-B1C986E6961C}" type="presOf" srcId="{A74821A8-7B1E-422F-99C0-CB283E0409D8}" destId="{DD366870-2C17-491F-A5C8-975F48F2152C}" srcOrd="0" destOrd="0" presId="urn:microsoft.com/office/officeart/2005/8/layout/process5"/>
    <dgm:cxn modelId="{8CF5E430-D91D-4553-9718-28D6501C4742}" type="presOf" srcId="{42B6385E-6B76-40EE-8E33-B3F03420B104}" destId="{10DE61DC-7295-4E80-AA7D-D72074B21D12}" srcOrd="0" destOrd="0" presId="urn:microsoft.com/office/officeart/2005/8/layout/process5"/>
    <dgm:cxn modelId="{53633132-1047-48B5-BB4B-FA55D4CB5309}" type="presOf" srcId="{E61E7403-5D49-4F7D-8C89-669A65AF0E4C}" destId="{5DB520BF-6D08-4D85-B5A1-F459CFEE81B2}" srcOrd="0" destOrd="0" presId="urn:microsoft.com/office/officeart/2005/8/layout/process5"/>
    <dgm:cxn modelId="{E93AAD5D-33A5-4492-A761-8F187EF9D184}" type="presOf" srcId="{C7E7896D-53B4-4D48-8580-43D77730344C}" destId="{7A6E282D-C1FA-4C6B-95B8-21235FA98A81}" srcOrd="1" destOrd="0" presId="urn:microsoft.com/office/officeart/2005/8/layout/process5"/>
    <dgm:cxn modelId="{58B2415E-DD84-494D-9BA3-05866ED6296B}" type="presOf" srcId="{81FF2333-E1B1-4387-B773-1FC14E57FAD9}" destId="{346091EE-1577-4F1D-A51D-89F6621ADB8F}" srcOrd="1" destOrd="0" presId="urn:microsoft.com/office/officeart/2005/8/layout/process5"/>
    <dgm:cxn modelId="{4E8D5062-015A-4A00-BA08-DF21CCE260A4}" srcId="{E61E7403-5D49-4F7D-8C89-669A65AF0E4C}" destId="{CF6B8695-45C8-4535-9C68-2983D4A12883}" srcOrd="5" destOrd="0" parTransId="{11833853-583E-48CA-B0C7-17BBF51AB569}" sibTransId="{907475F4-CB1A-4415-95BE-2A63D89B74E6}"/>
    <dgm:cxn modelId="{1A83856C-9BA0-44CE-BF09-A8B0596DD877}" type="presOf" srcId="{30194FA2-5FBF-4119-9D5F-B1D96176EA81}" destId="{6D841409-90D0-4535-BAC3-4533C7E846BD}" srcOrd="0" destOrd="0" presId="urn:microsoft.com/office/officeart/2005/8/layout/process5"/>
    <dgm:cxn modelId="{FD8DE06F-9AC7-423D-AFC1-CA275F8E630C}" type="presOf" srcId="{C7E7896D-53B4-4D48-8580-43D77730344C}" destId="{4E03206C-E923-4B8A-B3FC-00DC64CF595D}" srcOrd="0" destOrd="0" presId="urn:microsoft.com/office/officeart/2005/8/layout/process5"/>
    <dgm:cxn modelId="{C5248075-9FE3-4CE0-9305-3B57365D5EF1}" srcId="{E61E7403-5D49-4F7D-8C89-669A65AF0E4C}" destId="{7E9A8401-BDC9-4FB7-902D-96A135458A47}" srcOrd="4" destOrd="0" parTransId="{3E5C488E-9B6A-4E56-8324-F8B7E3B88BA6}" sibTransId="{30194FA2-5FBF-4119-9D5F-B1D96176EA81}"/>
    <dgm:cxn modelId="{8FCBF478-6888-4C7B-AB7C-2AAD506A0DC9}" type="presOf" srcId="{A74821A8-7B1E-422F-99C0-CB283E0409D8}" destId="{E416646A-60BD-4570-AEDC-09221E74C424}" srcOrd="1" destOrd="0" presId="urn:microsoft.com/office/officeart/2005/8/layout/process5"/>
    <dgm:cxn modelId="{3553B35A-9079-42CF-9F26-C95D9332DBE3}" type="presOf" srcId="{EF52AA66-6BAA-42F5-AB1F-5EC8C47E7E1F}" destId="{08362063-542D-4B70-B7B4-8DBFF4463177}" srcOrd="0" destOrd="0" presId="urn:microsoft.com/office/officeart/2005/8/layout/process5"/>
    <dgm:cxn modelId="{0666728D-2A62-4376-BA1D-3ECCFC1DB9A5}" srcId="{E61E7403-5D49-4F7D-8C89-669A65AF0E4C}" destId="{53FE96B0-5513-42AA-8D4A-B179B57D40DB}" srcOrd="1" destOrd="0" parTransId="{DB139E10-61CE-4A01-A592-BE61A6252EC5}" sibTransId="{42B6385E-6B76-40EE-8E33-B3F03420B104}"/>
    <dgm:cxn modelId="{70B76A9E-5B5D-4D00-BEF4-775C76C53E22}" type="presOf" srcId="{42B6385E-6B76-40EE-8E33-B3F03420B104}" destId="{CBCC10B2-2A03-441A-A3F0-2E860E5DFA27}" srcOrd="1" destOrd="0" presId="urn:microsoft.com/office/officeart/2005/8/layout/process5"/>
    <dgm:cxn modelId="{C26C30B0-6AD9-45FB-B8FD-16952478BD6E}" type="presOf" srcId="{CF6B8695-45C8-4535-9C68-2983D4A12883}" destId="{CA34BB1E-A8C3-41A7-B664-F2C50CCE39AE}" srcOrd="0" destOrd="0" presId="urn:microsoft.com/office/officeart/2005/8/layout/process5"/>
    <dgm:cxn modelId="{C5AC7ECC-5049-4AEE-AA4B-3773240ED130}" srcId="{E61E7403-5D49-4F7D-8C89-669A65AF0E4C}" destId="{D4FB7840-74A8-4C69-A62F-01870E14D5D2}" srcOrd="2" destOrd="0" parTransId="{18C35032-ACBB-403A-8E49-EA02533D281C}" sibTransId="{C7E7896D-53B4-4D48-8580-43D77730344C}"/>
    <dgm:cxn modelId="{E6015CCE-53D4-483B-843B-861EE46FDED8}" type="presOf" srcId="{7E9A8401-BDC9-4FB7-902D-96A135458A47}" destId="{B277BBD7-F416-4EDC-9654-D446D402A7AF}" srcOrd="0" destOrd="0" presId="urn:microsoft.com/office/officeart/2005/8/layout/process5"/>
    <dgm:cxn modelId="{028C00F6-C604-4D59-8D17-8170726932A1}" type="presOf" srcId="{53FE96B0-5513-42AA-8D4A-B179B57D40DB}" destId="{0189BF96-2D50-495A-91DE-406536DE0835}" srcOrd="0" destOrd="0" presId="urn:microsoft.com/office/officeart/2005/8/layout/process5"/>
    <dgm:cxn modelId="{3673C5FA-36C7-458F-BC88-C36F2E1E6147}" srcId="{E61E7403-5D49-4F7D-8C89-669A65AF0E4C}" destId="{EF52AA66-6BAA-42F5-AB1F-5EC8C47E7E1F}" srcOrd="3" destOrd="0" parTransId="{5B23B309-D9F7-40DD-BCA1-1EC83623E3D5}" sibTransId="{A74821A8-7B1E-422F-99C0-CB283E0409D8}"/>
    <dgm:cxn modelId="{F56586FB-7758-4287-936B-6097808FA2A8}" type="presOf" srcId="{81FF2333-E1B1-4387-B773-1FC14E57FAD9}" destId="{E1E295DB-0210-4270-B9C1-A368AE86BE4B}" srcOrd="0" destOrd="0" presId="urn:microsoft.com/office/officeart/2005/8/layout/process5"/>
    <dgm:cxn modelId="{805ABCFE-331A-4C2B-901C-8BDBA3806292}" type="presOf" srcId="{43A10427-97A6-47CC-BA85-C50DD52197AA}" destId="{78EDEBA2-F17A-458C-8890-9EAA1AED7AAB}" srcOrd="0" destOrd="0" presId="urn:microsoft.com/office/officeart/2005/8/layout/process5"/>
    <dgm:cxn modelId="{7F8468DB-E5BA-48E5-BA7F-B06760CB77A7}" type="presParOf" srcId="{5DB520BF-6D08-4D85-B5A1-F459CFEE81B2}" destId="{78EDEBA2-F17A-458C-8890-9EAA1AED7AAB}" srcOrd="0" destOrd="0" presId="urn:microsoft.com/office/officeart/2005/8/layout/process5"/>
    <dgm:cxn modelId="{3B75E679-8E98-43FB-BFA6-4C95A0CADF0C}" type="presParOf" srcId="{5DB520BF-6D08-4D85-B5A1-F459CFEE81B2}" destId="{E1E295DB-0210-4270-B9C1-A368AE86BE4B}" srcOrd="1" destOrd="0" presId="urn:microsoft.com/office/officeart/2005/8/layout/process5"/>
    <dgm:cxn modelId="{C72C9603-2A3E-48C0-901D-BE3993865B65}" type="presParOf" srcId="{E1E295DB-0210-4270-B9C1-A368AE86BE4B}" destId="{346091EE-1577-4F1D-A51D-89F6621ADB8F}" srcOrd="0" destOrd="0" presId="urn:microsoft.com/office/officeart/2005/8/layout/process5"/>
    <dgm:cxn modelId="{B12666EF-650C-41DA-931D-913356F328F8}" type="presParOf" srcId="{5DB520BF-6D08-4D85-B5A1-F459CFEE81B2}" destId="{0189BF96-2D50-495A-91DE-406536DE0835}" srcOrd="2" destOrd="0" presId="urn:microsoft.com/office/officeart/2005/8/layout/process5"/>
    <dgm:cxn modelId="{66576264-FABD-4B2F-AC60-5CCC4AD75E30}" type="presParOf" srcId="{5DB520BF-6D08-4D85-B5A1-F459CFEE81B2}" destId="{10DE61DC-7295-4E80-AA7D-D72074B21D12}" srcOrd="3" destOrd="0" presId="urn:microsoft.com/office/officeart/2005/8/layout/process5"/>
    <dgm:cxn modelId="{3BBDE120-606B-419F-8BED-29BB9908D46B}" type="presParOf" srcId="{10DE61DC-7295-4E80-AA7D-D72074B21D12}" destId="{CBCC10B2-2A03-441A-A3F0-2E860E5DFA27}" srcOrd="0" destOrd="0" presId="urn:microsoft.com/office/officeart/2005/8/layout/process5"/>
    <dgm:cxn modelId="{DEA7F801-E0CD-4527-B409-6DD7A92D7839}" type="presParOf" srcId="{5DB520BF-6D08-4D85-B5A1-F459CFEE81B2}" destId="{E0C6C188-0F2E-409F-842F-74BB0FFD3845}" srcOrd="4" destOrd="0" presId="urn:microsoft.com/office/officeart/2005/8/layout/process5"/>
    <dgm:cxn modelId="{25D704C8-895D-4BC8-90C4-758DA6848D47}" type="presParOf" srcId="{5DB520BF-6D08-4D85-B5A1-F459CFEE81B2}" destId="{4E03206C-E923-4B8A-B3FC-00DC64CF595D}" srcOrd="5" destOrd="0" presId="urn:microsoft.com/office/officeart/2005/8/layout/process5"/>
    <dgm:cxn modelId="{95F35E7B-E484-4074-A490-010B0737B60E}" type="presParOf" srcId="{4E03206C-E923-4B8A-B3FC-00DC64CF595D}" destId="{7A6E282D-C1FA-4C6B-95B8-21235FA98A81}" srcOrd="0" destOrd="0" presId="urn:microsoft.com/office/officeart/2005/8/layout/process5"/>
    <dgm:cxn modelId="{9572598F-461E-474C-85C4-EBE4DA30ECEA}" type="presParOf" srcId="{5DB520BF-6D08-4D85-B5A1-F459CFEE81B2}" destId="{08362063-542D-4B70-B7B4-8DBFF4463177}" srcOrd="6" destOrd="0" presId="urn:microsoft.com/office/officeart/2005/8/layout/process5"/>
    <dgm:cxn modelId="{49A2CEB5-AEA7-449F-862C-8C118B58DAFC}" type="presParOf" srcId="{5DB520BF-6D08-4D85-B5A1-F459CFEE81B2}" destId="{DD366870-2C17-491F-A5C8-975F48F2152C}" srcOrd="7" destOrd="0" presId="urn:microsoft.com/office/officeart/2005/8/layout/process5"/>
    <dgm:cxn modelId="{8B4F7973-2D27-44B3-A86C-B0D3657CDCAD}" type="presParOf" srcId="{DD366870-2C17-491F-A5C8-975F48F2152C}" destId="{E416646A-60BD-4570-AEDC-09221E74C424}" srcOrd="0" destOrd="0" presId="urn:microsoft.com/office/officeart/2005/8/layout/process5"/>
    <dgm:cxn modelId="{3290F493-9404-46B2-8C31-E45C18ECD264}" type="presParOf" srcId="{5DB520BF-6D08-4D85-B5A1-F459CFEE81B2}" destId="{B277BBD7-F416-4EDC-9654-D446D402A7AF}" srcOrd="8" destOrd="0" presId="urn:microsoft.com/office/officeart/2005/8/layout/process5"/>
    <dgm:cxn modelId="{896D8747-EEDD-42D9-813F-FCB2D4F48635}" type="presParOf" srcId="{5DB520BF-6D08-4D85-B5A1-F459CFEE81B2}" destId="{6D841409-90D0-4535-BAC3-4533C7E846BD}" srcOrd="9" destOrd="0" presId="urn:microsoft.com/office/officeart/2005/8/layout/process5"/>
    <dgm:cxn modelId="{0AC19E96-91F4-4DD3-BD69-4669E901706E}" type="presParOf" srcId="{6D841409-90D0-4535-BAC3-4533C7E846BD}" destId="{63E9303D-6E70-4693-9170-7A9F9DB244A4}" srcOrd="0" destOrd="0" presId="urn:microsoft.com/office/officeart/2005/8/layout/process5"/>
    <dgm:cxn modelId="{20B3ABCE-11BE-47CC-9119-8857B1D24018}" type="presParOf" srcId="{5DB520BF-6D08-4D85-B5A1-F459CFEE81B2}" destId="{CA34BB1E-A8C3-41A7-B664-F2C50CCE39AE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377949-266C-4FE8-8C19-8FE0300C027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18499F4-1344-4140-94AF-CE034742EA32}">
      <dgm:prSet phldrT="[Text]"/>
      <dgm:spPr/>
      <dgm:t>
        <a:bodyPr/>
        <a:lstStyle/>
        <a:p>
          <a:r>
            <a:rPr lang="lv-LV" dirty="0" err="1"/>
            <a:t>Split</a:t>
          </a:r>
          <a:r>
            <a:rPr lang="lv-LV" dirty="0"/>
            <a:t> </a:t>
          </a:r>
          <a:r>
            <a:rPr lang="lv-LV" dirty="0" err="1"/>
            <a:t>dataset</a:t>
          </a:r>
          <a:r>
            <a:rPr lang="lv-LV" dirty="0"/>
            <a:t> </a:t>
          </a:r>
          <a:r>
            <a:rPr lang="lv-LV" dirty="0" err="1"/>
            <a:t>into</a:t>
          </a:r>
          <a:r>
            <a:rPr lang="lv-LV" dirty="0"/>
            <a:t> test </a:t>
          </a:r>
          <a:r>
            <a:rPr lang="lv-LV" dirty="0" err="1"/>
            <a:t>and</a:t>
          </a:r>
          <a:r>
            <a:rPr lang="lv-LV" dirty="0"/>
            <a:t> </a:t>
          </a:r>
          <a:r>
            <a:rPr lang="lv-LV" dirty="0" err="1"/>
            <a:t>train</a:t>
          </a:r>
          <a:r>
            <a:rPr lang="lv-LV" dirty="0"/>
            <a:t> </a:t>
          </a:r>
          <a:r>
            <a:rPr lang="lv-LV" dirty="0" err="1"/>
            <a:t>subsets</a:t>
          </a:r>
          <a:r>
            <a:rPr lang="lv-LV" dirty="0"/>
            <a:t> (80%/20% </a:t>
          </a:r>
          <a:r>
            <a:rPr lang="lv-LV" dirty="0" err="1"/>
            <a:t>split</a:t>
          </a:r>
          <a:r>
            <a:rPr lang="lv-LV" dirty="0"/>
            <a:t>)</a:t>
          </a:r>
          <a:endParaRPr lang="en-GB" dirty="0"/>
        </a:p>
      </dgm:t>
    </dgm:pt>
    <dgm:pt modelId="{A5BF185B-61BF-410A-BE50-F116DF506B44}" type="parTrans" cxnId="{F7E7C87F-7904-402B-B407-44873507D3B2}">
      <dgm:prSet/>
      <dgm:spPr/>
      <dgm:t>
        <a:bodyPr/>
        <a:lstStyle/>
        <a:p>
          <a:endParaRPr lang="en-GB"/>
        </a:p>
      </dgm:t>
    </dgm:pt>
    <dgm:pt modelId="{EF981756-DFDB-4D2D-A742-985225F3B4C5}" type="sibTrans" cxnId="{F7E7C87F-7904-402B-B407-44873507D3B2}">
      <dgm:prSet/>
      <dgm:spPr/>
      <dgm:t>
        <a:bodyPr/>
        <a:lstStyle/>
        <a:p>
          <a:endParaRPr lang="en-GB"/>
        </a:p>
      </dgm:t>
    </dgm:pt>
    <dgm:pt modelId="{CCE2AE14-43FE-4AB1-9994-B2B4CFBF0909}">
      <dgm:prSet phldrT="[Text]"/>
      <dgm:spPr/>
      <dgm:t>
        <a:bodyPr/>
        <a:lstStyle/>
        <a:p>
          <a:r>
            <a:rPr lang="lv-LV" dirty="0" err="1"/>
            <a:t>Define</a:t>
          </a:r>
          <a:r>
            <a:rPr lang="lv-LV" dirty="0"/>
            <a:t> a </a:t>
          </a:r>
          <a:r>
            <a:rPr lang="lv-LV" dirty="0" err="1"/>
            <a:t>range</a:t>
          </a:r>
          <a:r>
            <a:rPr lang="lv-LV" dirty="0"/>
            <a:t> </a:t>
          </a:r>
          <a:r>
            <a:rPr lang="lv-LV" dirty="0" err="1"/>
            <a:t>of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 </a:t>
          </a:r>
          <a:r>
            <a:rPr lang="lv-LV" dirty="0" err="1"/>
            <a:t>parameters</a:t>
          </a:r>
          <a:r>
            <a:rPr lang="lv-LV" dirty="0"/>
            <a:t> (</a:t>
          </a:r>
          <a:r>
            <a:rPr lang="lv-LV" dirty="0" err="1"/>
            <a:t>specific</a:t>
          </a:r>
          <a:r>
            <a:rPr lang="lv-LV" dirty="0"/>
            <a:t> </a:t>
          </a:r>
          <a:r>
            <a:rPr lang="lv-LV" dirty="0" err="1"/>
            <a:t>for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)</a:t>
          </a:r>
          <a:endParaRPr lang="en-GB" dirty="0"/>
        </a:p>
      </dgm:t>
    </dgm:pt>
    <dgm:pt modelId="{911CB013-2AF4-44C6-9A32-0BC608312714}" type="parTrans" cxnId="{B5D685F9-0F76-4730-A56E-AC164A59D5DF}">
      <dgm:prSet/>
      <dgm:spPr/>
      <dgm:t>
        <a:bodyPr/>
        <a:lstStyle/>
        <a:p>
          <a:endParaRPr lang="en-GB"/>
        </a:p>
      </dgm:t>
    </dgm:pt>
    <dgm:pt modelId="{A86C84C6-0A5D-48B5-AF0E-E5F6EE6A6D9E}" type="sibTrans" cxnId="{B5D685F9-0F76-4730-A56E-AC164A59D5DF}">
      <dgm:prSet/>
      <dgm:spPr/>
      <dgm:t>
        <a:bodyPr/>
        <a:lstStyle/>
        <a:p>
          <a:endParaRPr lang="en-GB"/>
        </a:p>
      </dgm:t>
    </dgm:pt>
    <dgm:pt modelId="{AA7235EF-C7A0-4C9E-ABA1-DF9C4F726FE5}">
      <dgm:prSet phldrT="[Text]"/>
      <dgm:spPr/>
      <dgm:t>
        <a:bodyPr/>
        <a:lstStyle/>
        <a:p>
          <a:r>
            <a:rPr lang="lv-LV" dirty="0" err="1"/>
            <a:t>Perform</a:t>
          </a:r>
          <a:r>
            <a:rPr lang="lv-LV" dirty="0"/>
            <a:t> </a:t>
          </a:r>
          <a:r>
            <a:rPr lang="lv-LV" dirty="0" err="1"/>
            <a:t>GridSearchCV</a:t>
          </a:r>
          <a:r>
            <a:rPr lang="lv-LV" dirty="0"/>
            <a:t> to </a:t>
          </a:r>
          <a:r>
            <a:rPr lang="lv-LV" dirty="0" err="1"/>
            <a:t>identify</a:t>
          </a:r>
          <a:r>
            <a:rPr lang="lv-LV" dirty="0"/>
            <a:t> </a:t>
          </a:r>
          <a:r>
            <a:rPr lang="lv-LV" dirty="0" err="1"/>
            <a:t>best</a:t>
          </a:r>
          <a:r>
            <a:rPr lang="lv-LV" dirty="0"/>
            <a:t> </a:t>
          </a:r>
          <a:r>
            <a:rPr lang="lv-LV" dirty="0" err="1"/>
            <a:t>parameters</a:t>
          </a:r>
          <a:r>
            <a:rPr lang="lv-LV" dirty="0"/>
            <a:t> </a:t>
          </a:r>
          <a:r>
            <a:rPr lang="lv-LV" dirty="0" err="1"/>
            <a:t>for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algorithm</a:t>
          </a:r>
          <a:endParaRPr lang="en-GB" dirty="0"/>
        </a:p>
      </dgm:t>
    </dgm:pt>
    <dgm:pt modelId="{7AEF3A6C-5968-4FFF-91DC-F88E6B11C08C}" type="parTrans" cxnId="{C930AC2B-127E-45EB-886E-2D344D8080B3}">
      <dgm:prSet/>
      <dgm:spPr/>
      <dgm:t>
        <a:bodyPr/>
        <a:lstStyle/>
        <a:p>
          <a:endParaRPr lang="en-GB"/>
        </a:p>
      </dgm:t>
    </dgm:pt>
    <dgm:pt modelId="{CC3D3A63-215A-427A-A5B0-7010A6E81DAA}" type="sibTrans" cxnId="{C930AC2B-127E-45EB-886E-2D344D8080B3}">
      <dgm:prSet/>
      <dgm:spPr/>
      <dgm:t>
        <a:bodyPr/>
        <a:lstStyle/>
        <a:p>
          <a:endParaRPr lang="en-GB"/>
        </a:p>
      </dgm:t>
    </dgm:pt>
    <dgm:pt modelId="{7CAE99F8-4DCA-4C1B-91A3-D47A25B2EB5A}">
      <dgm:prSet phldrT="[Text]"/>
      <dgm:spPr/>
      <dgm:t>
        <a:bodyPr/>
        <a:lstStyle/>
        <a:p>
          <a:r>
            <a:rPr lang="lv-LV" dirty="0" err="1"/>
            <a:t>Use</a:t>
          </a:r>
          <a:r>
            <a:rPr lang="lv-LV" dirty="0"/>
            <a:t> </a:t>
          </a:r>
          <a:r>
            <a:rPr lang="lv-LV" dirty="0" err="1"/>
            <a:t>training</a:t>
          </a:r>
          <a:r>
            <a:rPr lang="lv-LV" dirty="0"/>
            <a:t> </a:t>
          </a:r>
          <a:r>
            <a:rPr lang="lv-LV" dirty="0" err="1"/>
            <a:t>subset</a:t>
          </a:r>
          <a:r>
            <a:rPr lang="lv-LV" dirty="0"/>
            <a:t> to </a:t>
          </a:r>
          <a:r>
            <a:rPr lang="lv-LV" dirty="0" err="1"/>
            <a:t>train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dirty="0" err="1"/>
            <a:t>the</a:t>
          </a:r>
          <a:r>
            <a:rPr lang="lv-LV" dirty="0"/>
            <a:t> </a:t>
          </a:r>
          <a:r>
            <a:rPr lang="lv-LV" dirty="0" err="1"/>
            <a:t>best</a:t>
          </a:r>
          <a:r>
            <a:rPr lang="lv-LV" dirty="0"/>
            <a:t> </a:t>
          </a:r>
          <a:r>
            <a:rPr lang="lv-LV" dirty="0" err="1"/>
            <a:t>parameters</a:t>
          </a:r>
          <a:r>
            <a:rPr lang="lv-LV" dirty="0"/>
            <a:t> </a:t>
          </a:r>
          <a:endParaRPr lang="en-GB" dirty="0"/>
        </a:p>
      </dgm:t>
    </dgm:pt>
    <dgm:pt modelId="{02D1867E-9450-44B1-B043-B757062878F2}" type="parTrans" cxnId="{F0CFC9E1-F95C-46B9-8B31-D8C67466E104}">
      <dgm:prSet/>
      <dgm:spPr/>
      <dgm:t>
        <a:bodyPr/>
        <a:lstStyle/>
        <a:p>
          <a:endParaRPr lang="en-GB"/>
        </a:p>
      </dgm:t>
    </dgm:pt>
    <dgm:pt modelId="{E6D8755D-D618-4462-B32D-CE31F0D4960D}" type="sibTrans" cxnId="{F0CFC9E1-F95C-46B9-8B31-D8C67466E104}">
      <dgm:prSet/>
      <dgm:spPr/>
      <dgm:t>
        <a:bodyPr/>
        <a:lstStyle/>
        <a:p>
          <a:endParaRPr lang="en-GB"/>
        </a:p>
      </dgm:t>
    </dgm:pt>
    <dgm:pt modelId="{67864E62-42A5-4644-8A50-B981E5C004F0}">
      <dgm:prSet phldrT="[Text]"/>
      <dgm:spPr/>
      <dgm:t>
        <a:bodyPr/>
        <a:lstStyle/>
        <a:p>
          <a:r>
            <a:rPr lang="lv-LV" dirty="0" err="1"/>
            <a:t>Evaluate</a:t>
          </a:r>
          <a:r>
            <a:rPr lang="lv-LV" dirty="0"/>
            <a:t> </a:t>
          </a:r>
          <a:r>
            <a:rPr lang="lv-LV" dirty="0" err="1"/>
            <a:t>the</a:t>
          </a:r>
          <a:r>
            <a:rPr lang="lv-LV" dirty="0"/>
            <a:t> </a:t>
          </a:r>
          <a:r>
            <a:rPr lang="lv-LV" dirty="0" err="1"/>
            <a:t>accuracy</a:t>
          </a:r>
          <a:r>
            <a:rPr lang="lv-LV" dirty="0"/>
            <a:t> </a:t>
          </a:r>
          <a:r>
            <a:rPr lang="lv-LV" dirty="0" err="1"/>
            <a:t>of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dirty="0" err="1"/>
            <a:t>the</a:t>
          </a:r>
          <a:r>
            <a:rPr lang="lv-LV" dirty="0"/>
            <a:t> test </a:t>
          </a:r>
          <a:r>
            <a:rPr lang="lv-LV" dirty="0" err="1"/>
            <a:t>data</a:t>
          </a:r>
          <a:r>
            <a:rPr lang="lv-LV" dirty="0"/>
            <a:t> </a:t>
          </a:r>
          <a:r>
            <a:rPr lang="lv-LV" dirty="0" err="1"/>
            <a:t>subset</a:t>
          </a:r>
          <a:endParaRPr lang="en-GB" dirty="0"/>
        </a:p>
      </dgm:t>
    </dgm:pt>
    <dgm:pt modelId="{5D10AF85-21DA-45D1-96B5-A3ABD4C7F9CF}" type="parTrans" cxnId="{AF5AA13B-4222-4FD7-8897-DC60DBA04B78}">
      <dgm:prSet/>
      <dgm:spPr/>
      <dgm:t>
        <a:bodyPr/>
        <a:lstStyle/>
        <a:p>
          <a:endParaRPr lang="en-GB"/>
        </a:p>
      </dgm:t>
    </dgm:pt>
    <dgm:pt modelId="{68B99D44-B07F-475B-8BB6-3A9CADD3BEFC}" type="sibTrans" cxnId="{AF5AA13B-4222-4FD7-8897-DC60DBA04B78}">
      <dgm:prSet/>
      <dgm:spPr/>
      <dgm:t>
        <a:bodyPr/>
        <a:lstStyle/>
        <a:p>
          <a:endParaRPr lang="en-GB"/>
        </a:p>
      </dgm:t>
    </dgm:pt>
    <dgm:pt modelId="{CD96093F-A309-44F8-B2FC-8D26A851F22B}">
      <dgm:prSet/>
      <dgm:spPr/>
      <dgm:t>
        <a:bodyPr/>
        <a:lstStyle/>
        <a:p>
          <a:r>
            <a:rPr lang="lv-LV" dirty="0" err="1"/>
            <a:t>Compare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 </a:t>
          </a:r>
          <a:r>
            <a:rPr lang="lv-LV" dirty="0" err="1"/>
            <a:t>scores</a:t>
          </a:r>
          <a:r>
            <a:rPr lang="lv-LV" dirty="0"/>
            <a:t> to </a:t>
          </a:r>
          <a:r>
            <a:rPr lang="lv-LV" dirty="0" err="1"/>
            <a:t>identify</a:t>
          </a:r>
          <a:r>
            <a:rPr lang="lv-LV" dirty="0"/>
            <a:t> </a:t>
          </a:r>
          <a:r>
            <a:rPr lang="lv-LV" dirty="0" err="1"/>
            <a:t>best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 </a:t>
          </a:r>
          <a:endParaRPr lang="en-GB" dirty="0"/>
        </a:p>
      </dgm:t>
    </dgm:pt>
    <dgm:pt modelId="{8C972B64-BCDD-4C43-B51C-4E7FBC284F29}" type="parTrans" cxnId="{5167ADE5-F627-475A-8EB4-8D2761B37A45}">
      <dgm:prSet/>
      <dgm:spPr/>
      <dgm:t>
        <a:bodyPr/>
        <a:lstStyle/>
        <a:p>
          <a:endParaRPr lang="en-GB"/>
        </a:p>
      </dgm:t>
    </dgm:pt>
    <dgm:pt modelId="{3DCE166D-1F21-4DAF-9C69-72586A4FE647}" type="sibTrans" cxnId="{5167ADE5-F627-475A-8EB4-8D2761B37A45}">
      <dgm:prSet/>
      <dgm:spPr/>
      <dgm:t>
        <a:bodyPr/>
        <a:lstStyle/>
        <a:p>
          <a:endParaRPr lang="en-GB"/>
        </a:p>
      </dgm:t>
    </dgm:pt>
    <dgm:pt modelId="{216B66EB-E1C6-45F1-83B2-B25F04F8DACC}" type="pres">
      <dgm:prSet presAssocID="{61377949-266C-4FE8-8C19-8FE0300C027A}" presName="diagram" presStyleCnt="0">
        <dgm:presLayoutVars>
          <dgm:dir/>
          <dgm:resizeHandles val="exact"/>
        </dgm:presLayoutVars>
      </dgm:prSet>
      <dgm:spPr/>
    </dgm:pt>
    <dgm:pt modelId="{575E3EE6-1AA5-4E21-87F4-82CE65F3296C}" type="pres">
      <dgm:prSet presAssocID="{118499F4-1344-4140-94AF-CE034742EA32}" presName="node" presStyleLbl="node1" presStyleIdx="0" presStyleCnt="6">
        <dgm:presLayoutVars>
          <dgm:bulletEnabled val="1"/>
        </dgm:presLayoutVars>
      </dgm:prSet>
      <dgm:spPr/>
    </dgm:pt>
    <dgm:pt modelId="{0F86C08D-843D-47CF-8FF1-2515F449C526}" type="pres">
      <dgm:prSet presAssocID="{EF981756-DFDB-4D2D-A742-985225F3B4C5}" presName="sibTrans" presStyleLbl="sibTrans2D1" presStyleIdx="0" presStyleCnt="5"/>
      <dgm:spPr/>
    </dgm:pt>
    <dgm:pt modelId="{72FCEB64-0396-4C35-9E32-88CD0F51A073}" type="pres">
      <dgm:prSet presAssocID="{EF981756-DFDB-4D2D-A742-985225F3B4C5}" presName="connectorText" presStyleLbl="sibTrans2D1" presStyleIdx="0" presStyleCnt="5"/>
      <dgm:spPr/>
    </dgm:pt>
    <dgm:pt modelId="{17075E96-88CA-4362-8292-E34F73B7D17C}" type="pres">
      <dgm:prSet presAssocID="{CCE2AE14-43FE-4AB1-9994-B2B4CFBF0909}" presName="node" presStyleLbl="node1" presStyleIdx="1" presStyleCnt="6">
        <dgm:presLayoutVars>
          <dgm:bulletEnabled val="1"/>
        </dgm:presLayoutVars>
      </dgm:prSet>
      <dgm:spPr/>
    </dgm:pt>
    <dgm:pt modelId="{CC327E28-B7D0-4C07-8E03-A1002403CBA9}" type="pres">
      <dgm:prSet presAssocID="{A86C84C6-0A5D-48B5-AF0E-E5F6EE6A6D9E}" presName="sibTrans" presStyleLbl="sibTrans2D1" presStyleIdx="1" presStyleCnt="5"/>
      <dgm:spPr/>
    </dgm:pt>
    <dgm:pt modelId="{59D78299-18D9-4996-9BD7-FC59F959A9AC}" type="pres">
      <dgm:prSet presAssocID="{A86C84C6-0A5D-48B5-AF0E-E5F6EE6A6D9E}" presName="connectorText" presStyleLbl="sibTrans2D1" presStyleIdx="1" presStyleCnt="5"/>
      <dgm:spPr/>
    </dgm:pt>
    <dgm:pt modelId="{A54243C6-0FF7-40CB-B963-8E5E7CFEF740}" type="pres">
      <dgm:prSet presAssocID="{AA7235EF-C7A0-4C9E-ABA1-DF9C4F726FE5}" presName="node" presStyleLbl="node1" presStyleIdx="2" presStyleCnt="6">
        <dgm:presLayoutVars>
          <dgm:bulletEnabled val="1"/>
        </dgm:presLayoutVars>
      </dgm:prSet>
      <dgm:spPr/>
    </dgm:pt>
    <dgm:pt modelId="{CEBE4528-5F00-41CF-BF1B-B59A047311F4}" type="pres">
      <dgm:prSet presAssocID="{CC3D3A63-215A-427A-A5B0-7010A6E81DAA}" presName="sibTrans" presStyleLbl="sibTrans2D1" presStyleIdx="2" presStyleCnt="5"/>
      <dgm:spPr/>
    </dgm:pt>
    <dgm:pt modelId="{DFDB59FA-86F8-4120-9213-637EE6F04D2A}" type="pres">
      <dgm:prSet presAssocID="{CC3D3A63-215A-427A-A5B0-7010A6E81DAA}" presName="connectorText" presStyleLbl="sibTrans2D1" presStyleIdx="2" presStyleCnt="5"/>
      <dgm:spPr/>
    </dgm:pt>
    <dgm:pt modelId="{D7A0BA48-006A-42CE-9E13-45EAD2DE81E9}" type="pres">
      <dgm:prSet presAssocID="{7CAE99F8-4DCA-4C1B-91A3-D47A25B2EB5A}" presName="node" presStyleLbl="node1" presStyleIdx="3" presStyleCnt="6">
        <dgm:presLayoutVars>
          <dgm:bulletEnabled val="1"/>
        </dgm:presLayoutVars>
      </dgm:prSet>
      <dgm:spPr/>
    </dgm:pt>
    <dgm:pt modelId="{99F6991F-6884-4925-8880-FE2268A97633}" type="pres">
      <dgm:prSet presAssocID="{E6D8755D-D618-4462-B32D-CE31F0D4960D}" presName="sibTrans" presStyleLbl="sibTrans2D1" presStyleIdx="3" presStyleCnt="5"/>
      <dgm:spPr/>
    </dgm:pt>
    <dgm:pt modelId="{802258CA-72B0-4E2A-B142-0DA82933DBE3}" type="pres">
      <dgm:prSet presAssocID="{E6D8755D-D618-4462-B32D-CE31F0D4960D}" presName="connectorText" presStyleLbl="sibTrans2D1" presStyleIdx="3" presStyleCnt="5"/>
      <dgm:spPr/>
    </dgm:pt>
    <dgm:pt modelId="{C346A444-C8D9-4303-ACEC-8403FB958BCD}" type="pres">
      <dgm:prSet presAssocID="{67864E62-42A5-4644-8A50-B981E5C004F0}" presName="node" presStyleLbl="node1" presStyleIdx="4" presStyleCnt="6">
        <dgm:presLayoutVars>
          <dgm:bulletEnabled val="1"/>
        </dgm:presLayoutVars>
      </dgm:prSet>
      <dgm:spPr/>
    </dgm:pt>
    <dgm:pt modelId="{59BA5CBC-42CC-45BE-B8A2-E077DEE2862B}" type="pres">
      <dgm:prSet presAssocID="{68B99D44-B07F-475B-8BB6-3A9CADD3BEFC}" presName="sibTrans" presStyleLbl="sibTrans2D1" presStyleIdx="4" presStyleCnt="5"/>
      <dgm:spPr/>
    </dgm:pt>
    <dgm:pt modelId="{910122E5-9C5E-48E7-A05B-486CF63C90AA}" type="pres">
      <dgm:prSet presAssocID="{68B99D44-B07F-475B-8BB6-3A9CADD3BEFC}" presName="connectorText" presStyleLbl="sibTrans2D1" presStyleIdx="4" presStyleCnt="5"/>
      <dgm:spPr/>
    </dgm:pt>
    <dgm:pt modelId="{80AEFAD5-1317-475F-ACF6-9D745F299FE6}" type="pres">
      <dgm:prSet presAssocID="{CD96093F-A309-44F8-B2FC-8D26A851F22B}" presName="node" presStyleLbl="node1" presStyleIdx="5" presStyleCnt="6">
        <dgm:presLayoutVars>
          <dgm:bulletEnabled val="1"/>
        </dgm:presLayoutVars>
      </dgm:prSet>
      <dgm:spPr/>
    </dgm:pt>
  </dgm:ptLst>
  <dgm:cxnLst>
    <dgm:cxn modelId="{B2D40306-9061-4AF4-815D-DB7C3A0754E8}" type="presOf" srcId="{CCE2AE14-43FE-4AB1-9994-B2B4CFBF0909}" destId="{17075E96-88CA-4362-8292-E34F73B7D17C}" srcOrd="0" destOrd="0" presId="urn:microsoft.com/office/officeart/2005/8/layout/process5"/>
    <dgm:cxn modelId="{ED2EB509-9F37-4415-9801-7548B7C5C0EC}" type="presOf" srcId="{61377949-266C-4FE8-8C19-8FE0300C027A}" destId="{216B66EB-E1C6-45F1-83B2-B25F04F8DACC}" srcOrd="0" destOrd="0" presId="urn:microsoft.com/office/officeart/2005/8/layout/process5"/>
    <dgm:cxn modelId="{EFC01C16-9401-48ED-856B-58B04D60F1BF}" type="presOf" srcId="{67864E62-42A5-4644-8A50-B981E5C004F0}" destId="{C346A444-C8D9-4303-ACEC-8403FB958BCD}" srcOrd="0" destOrd="0" presId="urn:microsoft.com/office/officeart/2005/8/layout/process5"/>
    <dgm:cxn modelId="{1AC87926-62C8-40C7-8143-90992C670216}" type="presOf" srcId="{68B99D44-B07F-475B-8BB6-3A9CADD3BEFC}" destId="{59BA5CBC-42CC-45BE-B8A2-E077DEE2862B}" srcOrd="0" destOrd="0" presId="urn:microsoft.com/office/officeart/2005/8/layout/process5"/>
    <dgm:cxn modelId="{C930AC2B-127E-45EB-886E-2D344D8080B3}" srcId="{61377949-266C-4FE8-8C19-8FE0300C027A}" destId="{AA7235EF-C7A0-4C9E-ABA1-DF9C4F726FE5}" srcOrd="2" destOrd="0" parTransId="{7AEF3A6C-5968-4FFF-91DC-F88E6B11C08C}" sibTransId="{CC3D3A63-215A-427A-A5B0-7010A6E81DAA}"/>
    <dgm:cxn modelId="{B4A8962C-723E-4E95-8AED-6D42A726BB93}" type="presOf" srcId="{68B99D44-B07F-475B-8BB6-3A9CADD3BEFC}" destId="{910122E5-9C5E-48E7-A05B-486CF63C90AA}" srcOrd="1" destOrd="0" presId="urn:microsoft.com/office/officeart/2005/8/layout/process5"/>
    <dgm:cxn modelId="{791FF937-7C31-473A-90D7-F97419E70EC5}" type="presOf" srcId="{CC3D3A63-215A-427A-A5B0-7010A6E81DAA}" destId="{CEBE4528-5F00-41CF-BF1B-B59A047311F4}" srcOrd="0" destOrd="0" presId="urn:microsoft.com/office/officeart/2005/8/layout/process5"/>
    <dgm:cxn modelId="{AF5AA13B-4222-4FD7-8897-DC60DBA04B78}" srcId="{61377949-266C-4FE8-8C19-8FE0300C027A}" destId="{67864E62-42A5-4644-8A50-B981E5C004F0}" srcOrd="4" destOrd="0" parTransId="{5D10AF85-21DA-45D1-96B5-A3ABD4C7F9CF}" sibTransId="{68B99D44-B07F-475B-8BB6-3A9CADD3BEFC}"/>
    <dgm:cxn modelId="{EF8E4841-1CB2-448C-94DD-A5953D7527EF}" type="presOf" srcId="{7CAE99F8-4DCA-4C1B-91A3-D47A25B2EB5A}" destId="{D7A0BA48-006A-42CE-9E13-45EAD2DE81E9}" srcOrd="0" destOrd="0" presId="urn:microsoft.com/office/officeart/2005/8/layout/process5"/>
    <dgm:cxn modelId="{F7E7C87F-7904-402B-B407-44873507D3B2}" srcId="{61377949-266C-4FE8-8C19-8FE0300C027A}" destId="{118499F4-1344-4140-94AF-CE034742EA32}" srcOrd="0" destOrd="0" parTransId="{A5BF185B-61BF-410A-BE50-F116DF506B44}" sibTransId="{EF981756-DFDB-4D2D-A742-985225F3B4C5}"/>
    <dgm:cxn modelId="{381E8A8A-F589-46E3-9C3D-42BA6306F420}" type="presOf" srcId="{118499F4-1344-4140-94AF-CE034742EA32}" destId="{575E3EE6-1AA5-4E21-87F4-82CE65F3296C}" srcOrd="0" destOrd="0" presId="urn:microsoft.com/office/officeart/2005/8/layout/process5"/>
    <dgm:cxn modelId="{85DFDD9C-F373-42E8-9787-79D7B8473B77}" type="presOf" srcId="{E6D8755D-D618-4462-B32D-CE31F0D4960D}" destId="{99F6991F-6884-4925-8880-FE2268A97633}" srcOrd="0" destOrd="0" presId="urn:microsoft.com/office/officeart/2005/8/layout/process5"/>
    <dgm:cxn modelId="{F437AE9F-53BA-43FC-8EE4-BD30912270DC}" type="presOf" srcId="{EF981756-DFDB-4D2D-A742-985225F3B4C5}" destId="{0F86C08D-843D-47CF-8FF1-2515F449C526}" srcOrd="0" destOrd="0" presId="urn:microsoft.com/office/officeart/2005/8/layout/process5"/>
    <dgm:cxn modelId="{BD0A56A6-69E0-4763-AE75-E37925B0A9B3}" type="presOf" srcId="{AA7235EF-C7A0-4C9E-ABA1-DF9C4F726FE5}" destId="{A54243C6-0FF7-40CB-B963-8E5E7CFEF740}" srcOrd="0" destOrd="0" presId="urn:microsoft.com/office/officeart/2005/8/layout/process5"/>
    <dgm:cxn modelId="{5C6AEDA9-4F1F-4E9A-82A4-4CF86CF94083}" type="presOf" srcId="{E6D8755D-D618-4462-B32D-CE31F0D4960D}" destId="{802258CA-72B0-4E2A-B142-0DA82933DBE3}" srcOrd="1" destOrd="0" presId="urn:microsoft.com/office/officeart/2005/8/layout/process5"/>
    <dgm:cxn modelId="{B8F883AD-C6F8-4691-A90D-5847791614FB}" type="presOf" srcId="{CD96093F-A309-44F8-B2FC-8D26A851F22B}" destId="{80AEFAD5-1317-475F-ACF6-9D745F299FE6}" srcOrd="0" destOrd="0" presId="urn:microsoft.com/office/officeart/2005/8/layout/process5"/>
    <dgm:cxn modelId="{6C2C5BC2-87C2-4A02-A6A5-C47BAA57B91A}" type="presOf" srcId="{A86C84C6-0A5D-48B5-AF0E-E5F6EE6A6D9E}" destId="{59D78299-18D9-4996-9BD7-FC59F959A9AC}" srcOrd="1" destOrd="0" presId="urn:microsoft.com/office/officeart/2005/8/layout/process5"/>
    <dgm:cxn modelId="{473E4DC2-2226-4438-89A0-8D629D6D0A7B}" type="presOf" srcId="{CC3D3A63-215A-427A-A5B0-7010A6E81DAA}" destId="{DFDB59FA-86F8-4120-9213-637EE6F04D2A}" srcOrd="1" destOrd="0" presId="urn:microsoft.com/office/officeart/2005/8/layout/process5"/>
    <dgm:cxn modelId="{F0CFC9E1-F95C-46B9-8B31-D8C67466E104}" srcId="{61377949-266C-4FE8-8C19-8FE0300C027A}" destId="{7CAE99F8-4DCA-4C1B-91A3-D47A25B2EB5A}" srcOrd="3" destOrd="0" parTransId="{02D1867E-9450-44B1-B043-B757062878F2}" sibTransId="{E6D8755D-D618-4462-B32D-CE31F0D4960D}"/>
    <dgm:cxn modelId="{5167ADE5-F627-475A-8EB4-8D2761B37A45}" srcId="{61377949-266C-4FE8-8C19-8FE0300C027A}" destId="{CD96093F-A309-44F8-B2FC-8D26A851F22B}" srcOrd="5" destOrd="0" parTransId="{8C972B64-BCDD-4C43-B51C-4E7FBC284F29}" sibTransId="{3DCE166D-1F21-4DAF-9C69-72586A4FE647}"/>
    <dgm:cxn modelId="{F47AF2EF-8073-4720-9FCB-4EC852505C7C}" type="presOf" srcId="{EF981756-DFDB-4D2D-A742-985225F3B4C5}" destId="{72FCEB64-0396-4C35-9E32-88CD0F51A073}" srcOrd="1" destOrd="0" presId="urn:microsoft.com/office/officeart/2005/8/layout/process5"/>
    <dgm:cxn modelId="{DE23F2F8-CB15-4741-A367-11F201C3D4B1}" type="presOf" srcId="{A86C84C6-0A5D-48B5-AF0E-E5F6EE6A6D9E}" destId="{CC327E28-B7D0-4C07-8E03-A1002403CBA9}" srcOrd="0" destOrd="0" presId="urn:microsoft.com/office/officeart/2005/8/layout/process5"/>
    <dgm:cxn modelId="{B5D685F9-0F76-4730-A56E-AC164A59D5DF}" srcId="{61377949-266C-4FE8-8C19-8FE0300C027A}" destId="{CCE2AE14-43FE-4AB1-9994-B2B4CFBF0909}" srcOrd="1" destOrd="0" parTransId="{911CB013-2AF4-44C6-9A32-0BC608312714}" sibTransId="{A86C84C6-0A5D-48B5-AF0E-E5F6EE6A6D9E}"/>
    <dgm:cxn modelId="{ED74C400-9A7B-41D2-88F3-73B297B4D1F9}" type="presParOf" srcId="{216B66EB-E1C6-45F1-83B2-B25F04F8DACC}" destId="{575E3EE6-1AA5-4E21-87F4-82CE65F3296C}" srcOrd="0" destOrd="0" presId="urn:microsoft.com/office/officeart/2005/8/layout/process5"/>
    <dgm:cxn modelId="{70E53960-F3DE-4AA7-B459-5DB0634E40CF}" type="presParOf" srcId="{216B66EB-E1C6-45F1-83B2-B25F04F8DACC}" destId="{0F86C08D-843D-47CF-8FF1-2515F449C526}" srcOrd="1" destOrd="0" presId="urn:microsoft.com/office/officeart/2005/8/layout/process5"/>
    <dgm:cxn modelId="{6C591DF1-939C-4E47-8FC7-31DE183D26AF}" type="presParOf" srcId="{0F86C08D-843D-47CF-8FF1-2515F449C526}" destId="{72FCEB64-0396-4C35-9E32-88CD0F51A073}" srcOrd="0" destOrd="0" presId="urn:microsoft.com/office/officeart/2005/8/layout/process5"/>
    <dgm:cxn modelId="{7D578E3E-B8BE-41B1-9121-FB833608FDDA}" type="presParOf" srcId="{216B66EB-E1C6-45F1-83B2-B25F04F8DACC}" destId="{17075E96-88CA-4362-8292-E34F73B7D17C}" srcOrd="2" destOrd="0" presId="urn:microsoft.com/office/officeart/2005/8/layout/process5"/>
    <dgm:cxn modelId="{7D35E202-8F15-456B-BA42-6BDB5EF6E101}" type="presParOf" srcId="{216B66EB-E1C6-45F1-83B2-B25F04F8DACC}" destId="{CC327E28-B7D0-4C07-8E03-A1002403CBA9}" srcOrd="3" destOrd="0" presId="urn:microsoft.com/office/officeart/2005/8/layout/process5"/>
    <dgm:cxn modelId="{459C188F-B10D-4785-B00E-13C6293EBA78}" type="presParOf" srcId="{CC327E28-B7D0-4C07-8E03-A1002403CBA9}" destId="{59D78299-18D9-4996-9BD7-FC59F959A9AC}" srcOrd="0" destOrd="0" presId="urn:microsoft.com/office/officeart/2005/8/layout/process5"/>
    <dgm:cxn modelId="{055DB1EA-B3AB-465D-942E-204F42E9CB4D}" type="presParOf" srcId="{216B66EB-E1C6-45F1-83B2-B25F04F8DACC}" destId="{A54243C6-0FF7-40CB-B963-8E5E7CFEF740}" srcOrd="4" destOrd="0" presId="urn:microsoft.com/office/officeart/2005/8/layout/process5"/>
    <dgm:cxn modelId="{0616847F-3B5D-4425-A074-B05E1313BD6F}" type="presParOf" srcId="{216B66EB-E1C6-45F1-83B2-B25F04F8DACC}" destId="{CEBE4528-5F00-41CF-BF1B-B59A047311F4}" srcOrd="5" destOrd="0" presId="urn:microsoft.com/office/officeart/2005/8/layout/process5"/>
    <dgm:cxn modelId="{FDD2C153-D0F9-425F-86D0-B976F3AF7583}" type="presParOf" srcId="{CEBE4528-5F00-41CF-BF1B-B59A047311F4}" destId="{DFDB59FA-86F8-4120-9213-637EE6F04D2A}" srcOrd="0" destOrd="0" presId="urn:microsoft.com/office/officeart/2005/8/layout/process5"/>
    <dgm:cxn modelId="{2403E307-798F-4E40-B09D-74D1D289CBD4}" type="presParOf" srcId="{216B66EB-E1C6-45F1-83B2-B25F04F8DACC}" destId="{D7A0BA48-006A-42CE-9E13-45EAD2DE81E9}" srcOrd="6" destOrd="0" presId="urn:microsoft.com/office/officeart/2005/8/layout/process5"/>
    <dgm:cxn modelId="{DFFBD06A-9AEF-4EAB-94B5-94BB437723EB}" type="presParOf" srcId="{216B66EB-E1C6-45F1-83B2-B25F04F8DACC}" destId="{99F6991F-6884-4925-8880-FE2268A97633}" srcOrd="7" destOrd="0" presId="urn:microsoft.com/office/officeart/2005/8/layout/process5"/>
    <dgm:cxn modelId="{3AEACDA2-66FB-42E5-A602-FF9785291ACF}" type="presParOf" srcId="{99F6991F-6884-4925-8880-FE2268A97633}" destId="{802258CA-72B0-4E2A-B142-0DA82933DBE3}" srcOrd="0" destOrd="0" presId="urn:microsoft.com/office/officeart/2005/8/layout/process5"/>
    <dgm:cxn modelId="{9C2CD2E2-B183-4CB7-AD72-A58AE8E2667B}" type="presParOf" srcId="{216B66EB-E1C6-45F1-83B2-B25F04F8DACC}" destId="{C346A444-C8D9-4303-ACEC-8403FB958BCD}" srcOrd="8" destOrd="0" presId="urn:microsoft.com/office/officeart/2005/8/layout/process5"/>
    <dgm:cxn modelId="{BD6C3EDA-85C7-463A-BF0E-39DF2DE1377A}" type="presParOf" srcId="{216B66EB-E1C6-45F1-83B2-B25F04F8DACC}" destId="{59BA5CBC-42CC-45BE-B8A2-E077DEE2862B}" srcOrd="9" destOrd="0" presId="urn:microsoft.com/office/officeart/2005/8/layout/process5"/>
    <dgm:cxn modelId="{FBC1DD5C-ADBD-4EDB-9FC4-C3BE336CB6E6}" type="presParOf" srcId="{59BA5CBC-42CC-45BE-B8A2-E077DEE2862B}" destId="{910122E5-9C5E-48E7-A05B-486CF63C90AA}" srcOrd="0" destOrd="0" presId="urn:microsoft.com/office/officeart/2005/8/layout/process5"/>
    <dgm:cxn modelId="{F58D857D-3EDA-4951-BE88-C22B1BCDCEF8}" type="presParOf" srcId="{216B66EB-E1C6-45F1-83B2-B25F04F8DACC}" destId="{80AEFAD5-1317-475F-ACF6-9D745F299FE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BD8A9-C0AE-43BE-B9C1-A476B6411DF0}">
      <dsp:nvSpPr>
        <dsp:cNvPr id="0" name=""/>
        <dsp:cNvSpPr/>
      </dsp:nvSpPr>
      <dsp:spPr>
        <a:xfrm>
          <a:off x="1588933" y="8741"/>
          <a:ext cx="10107796" cy="249912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/>
            <a:t>Past </a:t>
          </a:r>
          <a:r>
            <a:rPr lang="lv-LV" sz="2000" kern="1200" dirty="0" err="1"/>
            <a:t>launch</a:t>
          </a:r>
          <a:r>
            <a:rPr lang="lv-LV" sz="2000" kern="1200" dirty="0"/>
            <a:t> </a:t>
          </a:r>
          <a:r>
            <a:rPr lang="lv-LV" sz="2000" kern="1200" dirty="0" err="1"/>
            <a:t>data</a:t>
          </a:r>
          <a:r>
            <a:rPr lang="lv-LV" sz="2000" kern="1200" dirty="0"/>
            <a:t> </a:t>
          </a:r>
          <a:r>
            <a:rPr lang="lv-LV" sz="2000" kern="1200" dirty="0" err="1"/>
            <a:t>downloaded</a:t>
          </a:r>
          <a:r>
            <a:rPr lang="lv-LV" sz="2000" kern="1200" dirty="0"/>
            <a:t> </a:t>
          </a:r>
          <a:r>
            <a:rPr lang="lv-LV" sz="2000" kern="1200" dirty="0" err="1"/>
            <a:t>using</a:t>
          </a:r>
          <a:r>
            <a:rPr lang="lv-LV" sz="2000" kern="1200" dirty="0"/>
            <a:t> </a:t>
          </a:r>
          <a:r>
            <a:rPr lang="lv-LV" sz="2000" kern="1200" dirty="0" err="1"/>
            <a:t>SpaceX</a:t>
          </a:r>
          <a:r>
            <a:rPr lang="lv-LV" sz="2000" kern="1200" dirty="0"/>
            <a:t> API </a:t>
          </a:r>
          <a:r>
            <a:rPr lang="lv-LV" sz="2000" kern="1200" dirty="0" err="1"/>
            <a:t>as</a:t>
          </a:r>
          <a:r>
            <a:rPr lang="lv-LV" sz="2000" kern="1200" dirty="0"/>
            <a:t> a .</a:t>
          </a:r>
          <a:r>
            <a:rPr lang="lv-LV" sz="2000" kern="1200" dirty="0" err="1"/>
            <a:t>json</a:t>
          </a:r>
          <a:r>
            <a:rPr lang="lv-LV" sz="2000" kern="1200" dirty="0"/>
            <a:t> </a:t>
          </a:r>
          <a:r>
            <a:rPr lang="lv-LV" sz="2000" kern="1200" dirty="0" err="1"/>
            <a:t>file</a:t>
          </a:r>
          <a:r>
            <a:rPr lang="lv-LV" sz="2000" kern="1200" dirty="0"/>
            <a:t> </a:t>
          </a:r>
          <a:r>
            <a:rPr lang="lv-LV" sz="2000" kern="1200" dirty="0" err="1"/>
            <a:t>using</a:t>
          </a:r>
          <a:r>
            <a:rPr lang="lv-LV" sz="2000" kern="1200" dirty="0"/>
            <a:t> </a:t>
          </a:r>
          <a:r>
            <a:rPr lang="lv-LV" sz="2000" i="1" kern="1200" dirty="0" err="1">
              <a:highlight>
                <a:srgbClr val="C0C0C0"/>
              </a:highlight>
            </a:rPr>
            <a:t>requests.get</a:t>
          </a:r>
          <a:r>
            <a:rPr lang="lv-LV" sz="2000" i="1" kern="1200" dirty="0">
              <a:highlight>
                <a:srgbClr val="C0C0C0"/>
              </a:highlight>
            </a:rPr>
            <a:t>()</a:t>
          </a:r>
          <a:endParaRPr lang="en-GB" sz="2000" i="1" kern="1200" dirty="0">
            <a:highlight>
              <a:srgbClr val="C0C0C0"/>
            </a:highligh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/>
            <a:t>.</a:t>
          </a:r>
          <a:r>
            <a:rPr lang="lv-LV" sz="2000" kern="1200" dirty="0" err="1"/>
            <a:t>json</a:t>
          </a:r>
          <a:r>
            <a:rPr lang="lv-LV" sz="2000" kern="1200" dirty="0"/>
            <a:t> </a:t>
          </a:r>
          <a:r>
            <a:rPr lang="lv-LV" sz="2000" kern="1200" dirty="0" err="1"/>
            <a:t>file</a:t>
          </a:r>
          <a:r>
            <a:rPr lang="lv-LV" sz="2000" kern="1200" dirty="0"/>
            <a:t> </a:t>
          </a:r>
          <a:r>
            <a:rPr lang="lv-LV" sz="2000" kern="1200" dirty="0" err="1"/>
            <a:t>converted</a:t>
          </a:r>
          <a:r>
            <a:rPr lang="lv-LV" sz="2000" kern="1200" dirty="0"/>
            <a:t> </a:t>
          </a:r>
          <a:r>
            <a:rPr lang="lv-LV" sz="2000" kern="1200" dirty="0" err="1"/>
            <a:t>into</a:t>
          </a:r>
          <a:r>
            <a:rPr lang="lv-LV" sz="2000" kern="1200" dirty="0"/>
            <a:t> a Pandas </a:t>
          </a:r>
          <a:r>
            <a:rPr lang="lv-LV" sz="2000" kern="1200" dirty="0" err="1"/>
            <a:t>dataframe</a:t>
          </a:r>
          <a:r>
            <a:rPr lang="lv-LV" sz="2000" kern="1200" dirty="0"/>
            <a:t> </a:t>
          </a:r>
          <a:r>
            <a:rPr lang="lv-LV" sz="2000" kern="1200" dirty="0" err="1"/>
            <a:t>using</a:t>
          </a:r>
          <a:r>
            <a:rPr lang="lv-LV" sz="2000" kern="1200" dirty="0"/>
            <a:t> </a:t>
          </a:r>
          <a:r>
            <a:rPr lang="lv-LV" sz="2000" i="1" kern="1200" dirty="0" err="1">
              <a:highlight>
                <a:srgbClr val="C0C0C0"/>
              </a:highlight>
            </a:rPr>
            <a:t>pd.json_normalize</a:t>
          </a:r>
          <a:endParaRPr lang="en-GB" sz="2000" i="1" kern="1200" dirty="0">
            <a:highlight>
              <a:srgbClr val="C0C0C0"/>
            </a:highligh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/>
            <a:t> </a:t>
          </a:r>
          <a:r>
            <a:rPr lang="lv-LV" sz="2000" kern="1200" dirty="0" err="1"/>
            <a:t>Most</a:t>
          </a:r>
          <a:r>
            <a:rPr lang="lv-LV" sz="2000" kern="1200" dirty="0"/>
            <a:t> </a:t>
          </a:r>
          <a:r>
            <a:rPr lang="lv-LV" sz="2000" kern="1200" dirty="0" err="1"/>
            <a:t>of</a:t>
          </a:r>
          <a:r>
            <a:rPr lang="lv-LV" sz="2000" kern="1200" dirty="0"/>
            <a:t> </a:t>
          </a:r>
          <a:r>
            <a:rPr lang="lv-LV" sz="2000" kern="1200" dirty="0" err="1"/>
            <a:t>the</a:t>
          </a:r>
          <a:r>
            <a:rPr lang="lv-LV" sz="2000" kern="1200" dirty="0"/>
            <a:t> past </a:t>
          </a:r>
          <a:r>
            <a:rPr lang="lv-LV" sz="2000" kern="1200" dirty="0" err="1"/>
            <a:t>launch</a:t>
          </a:r>
          <a:r>
            <a:rPr lang="lv-LV" sz="2000" kern="1200" dirty="0"/>
            <a:t> </a:t>
          </a:r>
          <a:r>
            <a:rPr lang="lv-LV" sz="2000" kern="1200" dirty="0" err="1"/>
            <a:t>data</a:t>
          </a:r>
          <a:r>
            <a:rPr lang="lv-LV" sz="2000" kern="1200" dirty="0"/>
            <a:t>, </a:t>
          </a:r>
          <a:r>
            <a:rPr lang="lv-LV" sz="2000" kern="1200" dirty="0" err="1"/>
            <a:t>such</a:t>
          </a:r>
          <a:r>
            <a:rPr lang="lv-LV" sz="2000" kern="1200" dirty="0"/>
            <a:t> </a:t>
          </a:r>
          <a:r>
            <a:rPr lang="lv-LV" sz="2000" kern="1200" dirty="0" err="1"/>
            <a:t>as</a:t>
          </a:r>
          <a:r>
            <a:rPr lang="lv-LV" sz="2000" kern="1200" dirty="0"/>
            <a:t> </a:t>
          </a:r>
          <a:r>
            <a:rPr lang="lv-LV" sz="2000" kern="1200" dirty="0" err="1"/>
            <a:t>rocket</a:t>
          </a:r>
          <a:r>
            <a:rPr lang="lv-LV" sz="2000" kern="1200" dirty="0"/>
            <a:t> </a:t>
          </a:r>
          <a:r>
            <a:rPr lang="lv-LV" sz="2000" kern="1200" dirty="0" err="1"/>
            <a:t>used</a:t>
          </a:r>
          <a:r>
            <a:rPr lang="lv-LV" sz="2000" kern="1200" dirty="0"/>
            <a:t> </a:t>
          </a:r>
          <a:r>
            <a:rPr lang="lv-LV" sz="2000" kern="1200" dirty="0" err="1"/>
            <a:t>and</a:t>
          </a:r>
          <a:r>
            <a:rPr lang="lv-LV" sz="2000" kern="1200" dirty="0"/>
            <a:t> </a:t>
          </a:r>
          <a:r>
            <a:rPr lang="lv-LV" sz="2000" kern="1200" dirty="0" err="1"/>
            <a:t>launch</a:t>
          </a:r>
          <a:r>
            <a:rPr lang="lv-LV" sz="2000" kern="1200" dirty="0"/>
            <a:t> </a:t>
          </a:r>
          <a:r>
            <a:rPr lang="lv-LV" sz="2000" kern="1200" dirty="0" err="1"/>
            <a:t>site</a:t>
          </a:r>
          <a:r>
            <a:rPr lang="lv-LV" sz="2000" kern="1200" dirty="0"/>
            <a:t> </a:t>
          </a:r>
          <a:r>
            <a:rPr lang="lv-LV" sz="2000" kern="1200" dirty="0" err="1"/>
            <a:t>identified</a:t>
          </a:r>
          <a:r>
            <a:rPr lang="lv-LV" sz="2000" kern="1200" dirty="0"/>
            <a:t> </a:t>
          </a:r>
          <a:r>
            <a:rPr lang="lv-LV" sz="2000" kern="1200" dirty="0" err="1"/>
            <a:t>by</a:t>
          </a:r>
          <a:r>
            <a:rPr lang="lv-LV" sz="2000" kern="1200" dirty="0"/>
            <a:t> ID – </a:t>
          </a:r>
          <a:r>
            <a:rPr lang="lv-LV" sz="2000" kern="1200" dirty="0" err="1"/>
            <a:t>convert</a:t>
          </a:r>
          <a:r>
            <a:rPr lang="lv-LV" sz="2000" kern="1200" dirty="0"/>
            <a:t> to </a:t>
          </a:r>
          <a:r>
            <a:rPr lang="lv-LV" sz="2000" kern="1200" dirty="0" err="1"/>
            <a:t>real</a:t>
          </a:r>
          <a:r>
            <a:rPr lang="lv-LV" sz="2000" kern="1200" dirty="0"/>
            <a:t> </a:t>
          </a:r>
          <a:r>
            <a:rPr lang="lv-LV" sz="2000" kern="1200" dirty="0" err="1"/>
            <a:t>values</a:t>
          </a:r>
          <a:r>
            <a:rPr lang="lv-LV" sz="2000" kern="1200" dirty="0"/>
            <a:t> </a:t>
          </a:r>
          <a:r>
            <a:rPr lang="lv-LV" sz="2000" kern="1200" dirty="0" err="1"/>
            <a:t>by</a:t>
          </a:r>
          <a:r>
            <a:rPr lang="lv-LV" sz="2000" kern="1200" dirty="0"/>
            <a:t> </a:t>
          </a:r>
          <a:r>
            <a:rPr lang="lv-LV" sz="2000" kern="1200" dirty="0" err="1"/>
            <a:t>making</a:t>
          </a:r>
          <a:r>
            <a:rPr lang="lv-LV" sz="2000" kern="1200" dirty="0"/>
            <a:t> </a:t>
          </a:r>
          <a:r>
            <a:rPr lang="lv-LV" sz="2000" kern="1200" dirty="0" err="1"/>
            <a:t>further</a:t>
          </a:r>
          <a:r>
            <a:rPr lang="lv-LV" sz="2000" kern="1200" dirty="0"/>
            <a:t> </a:t>
          </a:r>
          <a:r>
            <a:rPr lang="lv-LV" sz="2000" kern="1200" dirty="0" err="1"/>
            <a:t>calls</a:t>
          </a:r>
          <a:r>
            <a:rPr lang="lv-LV" sz="2000" kern="1200" dirty="0"/>
            <a:t> to </a:t>
          </a:r>
          <a:r>
            <a:rPr lang="lv-LV" sz="2000" kern="1200" dirty="0" err="1"/>
            <a:t>the</a:t>
          </a:r>
          <a:r>
            <a:rPr lang="lv-LV" sz="2000" kern="1200" dirty="0"/>
            <a:t> </a:t>
          </a:r>
          <a:r>
            <a:rPr lang="lv-LV" sz="2000" kern="1200" dirty="0" err="1"/>
            <a:t>SpaceX</a:t>
          </a:r>
          <a:r>
            <a:rPr lang="lv-LV" sz="2000" kern="1200" dirty="0"/>
            <a:t> API</a:t>
          </a:r>
          <a:endParaRPr lang="en-GB" sz="2000" kern="1200" dirty="0"/>
        </a:p>
      </dsp:txBody>
      <dsp:txXfrm>
        <a:off x="1588933" y="321132"/>
        <a:ext cx="9170624" cy="1874344"/>
      </dsp:txXfrm>
    </dsp:sp>
    <dsp:sp modelId="{FFB264B6-0BA2-4D94-9056-5B6AD507F8F0}">
      <dsp:nvSpPr>
        <dsp:cNvPr id="0" name=""/>
        <dsp:cNvSpPr/>
      </dsp:nvSpPr>
      <dsp:spPr>
        <a:xfrm>
          <a:off x="0" y="7"/>
          <a:ext cx="1579085" cy="2513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700" kern="1200" dirty="0" err="1"/>
            <a:t>SpaceX</a:t>
          </a:r>
          <a:r>
            <a:rPr lang="lv-LV" sz="2700" kern="1200" dirty="0"/>
            <a:t> API</a:t>
          </a:r>
          <a:endParaRPr lang="en-GB" sz="2700" kern="1200" dirty="0"/>
        </a:p>
      </dsp:txBody>
      <dsp:txXfrm>
        <a:off x="77085" y="77092"/>
        <a:ext cx="1424915" cy="2359376"/>
      </dsp:txXfrm>
    </dsp:sp>
    <dsp:sp modelId="{2CB1A01E-7586-4BBE-9036-6DC419029975}">
      <dsp:nvSpPr>
        <dsp:cNvPr id="0" name=""/>
        <dsp:cNvSpPr/>
      </dsp:nvSpPr>
      <dsp:spPr>
        <a:xfrm>
          <a:off x="1566814" y="2764990"/>
          <a:ext cx="10133973" cy="249912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 err="1"/>
            <a:t>Downloaded</a:t>
          </a:r>
          <a:r>
            <a:rPr lang="lv-LV" sz="2000" kern="1200" dirty="0"/>
            <a:t> </a:t>
          </a:r>
          <a:r>
            <a:rPr lang="lv-LV" sz="2000" kern="1200" dirty="0" err="1">
              <a:hlinkClick xmlns:r="http://schemas.openxmlformats.org/officeDocument/2006/relationships" r:id="rId1"/>
            </a:rPr>
            <a:t>Falcon</a:t>
          </a:r>
          <a:r>
            <a:rPr lang="lv-LV" sz="2000" kern="1200" dirty="0">
              <a:hlinkClick xmlns:r="http://schemas.openxmlformats.org/officeDocument/2006/relationships" r:id="rId1"/>
            </a:rPr>
            <a:t> 9 </a:t>
          </a:r>
          <a:r>
            <a:rPr lang="lv-LV" sz="2000" kern="1200" dirty="0" err="1">
              <a:hlinkClick xmlns:r="http://schemas.openxmlformats.org/officeDocument/2006/relationships" r:id="rId1"/>
            </a:rPr>
            <a:t>launch</a:t>
          </a:r>
          <a:r>
            <a:rPr lang="lv-LV" sz="2000" kern="1200" dirty="0">
              <a:hlinkClick xmlns:r="http://schemas.openxmlformats.org/officeDocument/2006/relationships" r:id="rId1"/>
            </a:rPr>
            <a:t> </a:t>
          </a:r>
          <a:r>
            <a:rPr lang="lv-LV" sz="2000" kern="1200" dirty="0" err="1">
              <a:hlinkClick xmlns:r="http://schemas.openxmlformats.org/officeDocument/2006/relationships" r:id="rId1"/>
            </a:rPr>
            <a:t>Wikipedia</a:t>
          </a:r>
          <a:r>
            <a:rPr lang="lv-LV" sz="2000" kern="1200" dirty="0">
              <a:hlinkClick xmlns:r="http://schemas.openxmlformats.org/officeDocument/2006/relationships" r:id="rId1"/>
            </a:rPr>
            <a:t> </a:t>
          </a:r>
          <a:r>
            <a:rPr lang="lv-LV" sz="2000" kern="1200" dirty="0" err="1">
              <a:hlinkClick xmlns:r="http://schemas.openxmlformats.org/officeDocument/2006/relationships" r:id="rId1"/>
            </a:rPr>
            <a:t>entry</a:t>
          </a:r>
          <a:r>
            <a:rPr lang="lv-LV" sz="2000" kern="1200" dirty="0">
              <a:hlinkClick xmlns:r="http://schemas.openxmlformats.org/officeDocument/2006/relationships" r:id="rId1"/>
            </a:rPr>
            <a:t> </a:t>
          </a:r>
          <a:r>
            <a:rPr lang="lv-LV" sz="2000" kern="1200" dirty="0"/>
            <a:t> </a:t>
          </a:r>
          <a:r>
            <a:rPr lang="lv-LV" sz="2000" kern="1200" dirty="0" err="1"/>
            <a:t>using</a:t>
          </a:r>
          <a:r>
            <a:rPr lang="lv-LV" sz="2000" kern="1200" dirty="0"/>
            <a:t> </a:t>
          </a:r>
          <a:r>
            <a:rPr lang="lv-LV" sz="2000" i="1" kern="1200" dirty="0" err="1">
              <a:highlight>
                <a:srgbClr val="C0C0C0"/>
              </a:highlight>
            </a:rPr>
            <a:t>requests.get</a:t>
          </a:r>
          <a:r>
            <a:rPr lang="lv-LV" sz="2000" i="1" kern="1200" dirty="0">
              <a:highlight>
                <a:srgbClr val="C0C0C0"/>
              </a:highlight>
            </a:rPr>
            <a:t>()</a:t>
          </a:r>
          <a:endParaRPr lang="en-GB" sz="2000" i="1" kern="1200" dirty="0">
            <a:highlight>
              <a:srgbClr val="C0C0C0"/>
            </a:highligh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 err="1"/>
            <a:t>Converted</a:t>
          </a:r>
          <a:r>
            <a:rPr lang="lv-LV" sz="2000" kern="1200" dirty="0"/>
            <a:t> </a:t>
          </a:r>
          <a:r>
            <a:rPr lang="lv-LV" sz="2000" kern="1200" dirty="0" err="1"/>
            <a:t>downloaded</a:t>
          </a:r>
          <a:r>
            <a:rPr lang="lv-LV" sz="2000" kern="1200" dirty="0"/>
            <a:t> </a:t>
          </a:r>
          <a:r>
            <a:rPr lang="lv-LV" sz="2000" kern="1200" dirty="0" err="1"/>
            <a:t>page</a:t>
          </a:r>
          <a:r>
            <a:rPr lang="lv-LV" sz="2000" kern="1200" dirty="0"/>
            <a:t> to a </a:t>
          </a:r>
          <a:r>
            <a:rPr lang="lv-LV" sz="2000" kern="1200" dirty="0" err="1"/>
            <a:t>BeautifulSoup</a:t>
          </a:r>
          <a:r>
            <a:rPr lang="lv-LV" sz="2000" kern="1200" dirty="0"/>
            <a:t> </a:t>
          </a:r>
          <a:r>
            <a:rPr lang="lv-LV" sz="2000" kern="1200" dirty="0" err="1"/>
            <a:t>object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 err="1"/>
            <a:t>Identify</a:t>
          </a:r>
          <a:r>
            <a:rPr lang="lv-LV" sz="2000" kern="1200" dirty="0"/>
            <a:t> </a:t>
          </a:r>
          <a:r>
            <a:rPr lang="lv-LV" sz="2000" kern="1200" dirty="0" err="1"/>
            <a:t>table</a:t>
          </a:r>
          <a:r>
            <a:rPr lang="lv-LV" sz="2000" kern="1200" dirty="0"/>
            <a:t> </a:t>
          </a:r>
          <a:r>
            <a:rPr lang="lv-LV" sz="2000" kern="1200" dirty="0" err="1"/>
            <a:t>containing</a:t>
          </a:r>
          <a:r>
            <a:rPr lang="lv-LV" sz="2000" kern="1200" dirty="0"/>
            <a:t> </a:t>
          </a:r>
          <a:r>
            <a:rPr lang="lv-LV" sz="2000" kern="1200" dirty="0" err="1"/>
            <a:t>launch</a:t>
          </a:r>
          <a:r>
            <a:rPr lang="lv-LV" sz="2000" kern="1200" dirty="0"/>
            <a:t> </a:t>
          </a:r>
          <a:r>
            <a:rPr lang="lv-LV" sz="2000" kern="1200" dirty="0" err="1"/>
            <a:t>data</a:t>
          </a:r>
          <a:r>
            <a:rPr lang="lv-LV" sz="2000" kern="1200" dirty="0"/>
            <a:t> </a:t>
          </a:r>
          <a:r>
            <a:rPr lang="lv-LV" sz="2000" kern="1200" dirty="0" err="1"/>
            <a:t>using</a:t>
          </a:r>
          <a:r>
            <a:rPr lang="lv-LV" sz="2000" kern="1200" dirty="0"/>
            <a:t> </a:t>
          </a:r>
          <a:r>
            <a:rPr lang="en-US" sz="2000" i="1" kern="1200" dirty="0" err="1">
              <a:highlight>
                <a:srgbClr val="C0C0C0"/>
              </a:highlight>
            </a:rPr>
            <a:t>soup.find_all</a:t>
          </a:r>
          <a:r>
            <a:rPr lang="en-US" sz="2000" i="1" kern="1200" dirty="0">
              <a:highlight>
                <a:srgbClr val="C0C0C0"/>
              </a:highlight>
            </a:rPr>
            <a:t>(name='table')</a:t>
          </a:r>
          <a:endParaRPr lang="en-GB" sz="2000" i="1" kern="1200" dirty="0">
            <a:highlight>
              <a:srgbClr val="C0C0C0"/>
            </a:highligh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 err="1"/>
            <a:t>Identify</a:t>
          </a:r>
          <a:r>
            <a:rPr lang="lv-LV" sz="2000" kern="1200" dirty="0"/>
            <a:t> </a:t>
          </a:r>
          <a:r>
            <a:rPr lang="lv-LV" sz="2000" kern="1200" dirty="0" err="1"/>
            <a:t>the</a:t>
          </a:r>
          <a:r>
            <a:rPr lang="lv-LV" sz="2000" kern="1200" dirty="0"/>
            <a:t> </a:t>
          </a:r>
          <a:r>
            <a:rPr lang="lv-LV" sz="2000" kern="1200" dirty="0" err="1"/>
            <a:t>table</a:t>
          </a:r>
          <a:r>
            <a:rPr lang="lv-LV" sz="2000" kern="1200" dirty="0"/>
            <a:t> </a:t>
          </a:r>
          <a:r>
            <a:rPr lang="lv-LV" sz="2000" kern="1200" dirty="0" err="1"/>
            <a:t>columns</a:t>
          </a:r>
          <a:r>
            <a:rPr lang="lv-LV" sz="2000" kern="1200" dirty="0"/>
            <a:t>, </a:t>
          </a:r>
          <a:r>
            <a:rPr lang="lv-LV" sz="2000" kern="1200" dirty="0" err="1"/>
            <a:t>then</a:t>
          </a:r>
          <a:r>
            <a:rPr lang="lv-LV" sz="2000" kern="1200" dirty="0"/>
            <a:t> </a:t>
          </a:r>
          <a:r>
            <a:rPr lang="lv-LV" sz="2000" kern="1200" dirty="0" err="1"/>
            <a:t>parse</a:t>
          </a:r>
          <a:r>
            <a:rPr lang="lv-LV" sz="2000" kern="1200" dirty="0"/>
            <a:t> </a:t>
          </a:r>
          <a:r>
            <a:rPr lang="lv-LV" sz="2000" kern="1200" dirty="0" err="1"/>
            <a:t>each</a:t>
          </a:r>
          <a:r>
            <a:rPr lang="lv-LV" sz="2000" kern="1200" dirty="0"/>
            <a:t> </a:t>
          </a:r>
          <a:r>
            <a:rPr lang="lv-LV" sz="2000" kern="1200" dirty="0" err="1"/>
            <a:t>row</a:t>
          </a:r>
          <a:r>
            <a:rPr lang="lv-LV" sz="2000" kern="1200" dirty="0"/>
            <a:t>, </a:t>
          </a:r>
          <a:r>
            <a:rPr lang="lv-LV" sz="2000" kern="1200" dirty="0" err="1"/>
            <a:t>adding</a:t>
          </a:r>
          <a:r>
            <a:rPr lang="lv-LV" sz="2000" kern="1200" dirty="0"/>
            <a:t> </a:t>
          </a:r>
          <a:r>
            <a:rPr lang="lv-LV" sz="2000" kern="1200" dirty="0" err="1"/>
            <a:t>each</a:t>
          </a:r>
          <a:r>
            <a:rPr lang="lv-LV" sz="2000" kern="1200" dirty="0"/>
            <a:t> </a:t>
          </a:r>
          <a:r>
            <a:rPr lang="lv-LV" sz="2000" kern="1200" dirty="0" err="1"/>
            <a:t>value</a:t>
          </a:r>
          <a:r>
            <a:rPr lang="lv-LV" sz="2000" kern="1200" dirty="0"/>
            <a:t> </a:t>
          </a:r>
          <a:r>
            <a:rPr lang="lv-LV" sz="2000" kern="1200" dirty="0" err="1"/>
            <a:t>into</a:t>
          </a:r>
          <a:r>
            <a:rPr lang="lv-LV" sz="2000" kern="1200" dirty="0"/>
            <a:t> a </a:t>
          </a:r>
          <a:r>
            <a:rPr lang="lv-LV" sz="2000" kern="1200" dirty="0" err="1"/>
            <a:t>dictionary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 err="1"/>
            <a:t>Finally</a:t>
          </a:r>
          <a:r>
            <a:rPr lang="lv-LV" sz="2000" kern="1200" dirty="0"/>
            <a:t>, </a:t>
          </a:r>
          <a:r>
            <a:rPr lang="lv-LV" sz="2000" kern="1200" dirty="0" err="1"/>
            <a:t>dictionary</a:t>
          </a:r>
          <a:r>
            <a:rPr lang="lv-LV" sz="2000" kern="1200" dirty="0"/>
            <a:t> </a:t>
          </a:r>
          <a:r>
            <a:rPr lang="lv-LV" sz="2000" kern="1200" dirty="0" err="1"/>
            <a:t>converted</a:t>
          </a:r>
          <a:r>
            <a:rPr lang="lv-LV" sz="2000" kern="1200" dirty="0"/>
            <a:t> </a:t>
          </a:r>
          <a:r>
            <a:rPr lang="lv-LV" sz="2000" kern="1200" dirty="0" err="1"/>
            <a:t>into</a:t>
          </a:r>
          <a:r>
            <a:rPr lang="lv-LV" sz="2000" kern="1200" dirty="0"/>
            <a:t> a Pandas </a:t>
          </a:r>
          <a:r>
            <a:rPr lang="lv-LV" sz="2000" kern="1200" dirty="0" err="1"/>
            <a:t>dataframe</a:t>
          </a:r>
          <a:endParaRPr lang="en-GB" sz="2000" kern="1200" dirty="0"/>
        </a:p>
      </dsp:txBody>
      <dsp:txXfrm>
        <a:off x="1566814" y="3077381"/>
        <a:ext cx="9196801" cy="1874344"/>
      </dsp:txXfrm>
    </dsp:sp>
    <dsp:sp modelId="{6C52ACEF-F7FA-42CE-9526-714E7132DA7B}">
      <dsp:nvSpPr>
        <dsp:cNvPr id="0" name=""/>
        <dsp:cNvSpPr/>
      </dsp:nvSpPr>
      <dsp:spPr>
        <a:xfrm>
          <a:off x="0" y="2766515"/>
          <a:ext cx="1561026" cy="2499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700" kern="1200" dirty="0" err="1"/>
            <a:t>Web</a:t>
          </a:r>
          <a:r>
            <a:rPr lang="lv-LV" sz="2700" kern="1200" dirty="0"/>
            <a:t> </a:t>
          </a:r>
          <a:r>
            <a:rPr lang="lv-LV" sz="2700" kern="1200" dirty="0" err="1"/>
            <a:t>Scraping</a:t>
          </a:r>
          <a:endParaRPr lang="en-GB" sz="2700" kern="1200" dirty="0"/>
        </a:p>
      </dsp:txBody>
      <dsp:txXfrm>
        <a:off x="76203" y="2842718"/>
        <a:ext cx="1408620" cy="2346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FB9F9-3496-4FB8-8585-1E852E3E2EF1}">
      <dsp:nvSpPr>
        <dsp:cNvPr id="0" name=""/>
        <dsp:cNvSpPr/>
      </dsp:nvSpPr>
      <dsp:spPr>
        <a:xfrm>
          <a:off x="0" y="0"/>
          <a:ext cx="4568748" cy="941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Request the Falcon9 Launch Wiki page from its URL</a:t>
          </a:r>
          <a:r>
            <a:rPr lang="lv-LV" sz="1600" b="1" i="0" kern="1200" dirty="0"/>
            <a:t> </a:t>
          </a:r>
          <a:r>
            <a:rPr lang="lv-LV" sz="1600" b="1" i="0" kern="1200" dirty="0" err="1"/>
            <a:t>using</a:t>
          </a:r>
          <a:r>
            <a:rPr lang="lv-LV" sz="1600" b="1" i="0" kern="1200" dirty="0"/>
            <a:t> </a:t>
          </a:r>
          <a:r>
            <a:rPr lang="lv-LV" sz="1600" b="1" i="1" kern="1200" dirty="0" err="1">
              <a:highlight>
                <a:srgbClr val="808080"/>
              </a:highlight>
            </a:rPr>
            <a:t>requests.get</a:t>
          </a:r>
          <a:r>
            <a:rPr lang="lv-LV" sz="1600" b="1" i="1" kern="1200" dirty="0">
              <a:highlight>
                <a:srgbClr val="808080"/>
              </a:highlight>
            </a:rPr>
            <a:t>() </a:t>
          </a:r>
          <a:r>
            <a:rPr lang="lv-LV" sz="500" b="1" i="0" kern="1200" dirty="0"/>
            <a:t>(</a:t>
          </a:r>
          <a:r>
            <a:rPr lang="en-GB" sz="500" b="1" i="0" kern="1200" dirty="0"/>
            <a:t>https://en.wikipedia.org/w/index.php?title=List_of_Falcon_9_and_Falcon_Heavy_launches&amp;oldid=1027686922</a:t>
          </a:r>
          <a:endParaRPr lang="en-GB" sz="500" kern="1200" dirty="0"/>
        </a:p>
      </dsp:txBody>
      <dsp:txXfrm>
        <a:off x="27582" y="27582"/>
        <a:ext cx="3442368" cy="886563"/>
      </dsp:txXfrm>
    </dsp:sp>
    <dsp:sp modelId="{9219C6FB-08AE-4D0E-8A5B-DE1B2CE196DA}">
      <dsp:nvSpPr>
        <dsp:cNvPr id="0" name=""/>
        <dsp:cNvSpPr/>
      </dsp:nvSpPr>
      <dsp:spPr>
        <a:xfrm>
          <a:off x="406917" y="1094776"/>
          <a:ext cx="5128145" cy="941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600" b="1" kern="1200" dirty="0" err="1"/>
            <a:t>Convert</a:t>
          </a:r>
          <a:r>
            <a:rPr lang="lv-LV" sz="1600" b="1" kern="1200" dirty="0"/>
            <a:t> </a:t>
          </a:r>
          <a:r>
            <a:rPr lang="lv-LV" sz="1600" b="1" kern="1200" dirty="0" err="1"/>
            <a:t>response</a:t>
          </a:r>
          <a:r>
            <a:rPr lang="lv-LV" sz="1600" b="1" kern="1200" dirty="0"/>
            <a:t> to a </a:t>
          </a:r>
          <a:r>
            <a:rPr lang="lv-LV" sz="1600" b="1" kern="1200" dirty="0" err="1"/>
            <a:t>BeautifulSoup</a:t>
          </a:r>
          <a:r>
            <a:rPr lang="lv-LV" sz="1600" b="1" kern="1200" dirty="0"/>
            <a:t> </a:t>
          </a:r>
          <a:r>
            <a:rPr lang="lv-LV" sz="1600" b="1" kern="1200" dirty="0" err="1"/>
            <a:t>object</a:t>
          </a:r>
          <a:endParaRPr lang="en-GB" sz="1600" b="1" kern="1200" dirty="0"/>
        </a:p>
      </dsp:txBody>
      <dsp:txXfrm>
        <a:off x="434499" y="1122358"/>
        <a:ext cx="4002964" cy="886563"/>
      </dsp:txXfrm>
    </dsp:sp>
    <dsp:sp modelId="{7062C263-DCF7-49BE-B708-F9612037F51D}">
      <dsp:nvSpPr>
        <dsp:cNvPr id="0" name=""/>
        <dsp:cNvSpPr/>
      </dsp:nvSpPr>
      <dsp:spPr>
        <a:xfrm>
          <a:off x="682345" y="2145046"/>
          <a:ext cx="4568748" cy="941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600" b="1" kern="1200" dirty="0" err="1"/>
            <a:t>Identify</a:t>
          </a:r>
          <a:r>
            <a:rPr lang="lv-LV" sz="1600" b="1" kern="1200" dirty="0"/>
            <a:t> </a:t>
          </a:r>
          <a:r>
            <a:rPr lang="lv-LV" sz="1600" b="1" kern="1200" dirty="0" err="1"/>
            <a:t>the</a:t>
          </a:r>
          <a:r>
            <a:rPr lang="lv-LV" sz="1600" b="1" kern="1200" dirty="0"/>
            <a:t> </a:t>
          </a:r>
          <a:r>
            <a:rPr lang="lv-LV" sz="1600" b="1" kern="1200" dirty="0" err="1"/>
            <a:t>table</a:t>
          </a:r>
          <a:r>
            <a:rPr lang="lv-LV" sz="1600" b="1" kern="1200" dirty="0"/>
            <a:t> </a:t>
          </a:r>
          <a:r>
            <a:rPr lang="lv-LV" sz="1600" b="1" kern="1200" dirty="0" err="1"/>
            <a:t>containing</a:t>
          </a:r>
          <a:r>
            <a:rPr lang="lv-LV" sz="1600" b="1" kern="1200" dirty="0"/>
            <a:t> </a:t>
          </a:r>
          <a:r>
            <a:rPr lang="lv-LV" sz="1600" b="1" kern="1200" dirty="0" err="1"/>
            <a:t>Falcon</a:t>
          </a:r>
          <a:r>
            <a:rPr lang="lv-LV" sz="1600" b="1" kern="1200" dirty="0"/>
            <a:t> 9 </a:t>
          </a:r>
          <a:r>
            <a:rPr lang="lv-LV" sz="1600" b="1" kern="1200" dirty="0" err="1"/>
            <a:t>launch</a:t>
          </a:r>
          <a:r>
            <a:rPr lang="lv-LV" sz="1600" b="1" kern="1200" dirty="0"/>
            <a:t> </a:t>
          </a:r>
          <a:r>
            <a:rPr lang="lv-LV" sz="1600" b="1" kern="1200" dirty="0" err="1"/>
            <a:t>data</a:t>
          </a:r>
          <a:r>
            <a:rPr lang="lv-LV" sz="1600" b="1" kern="1200" dirty="0"/>
            <a:t> </a:t>
          </a:r>
          <a:r>
            <a:rPr lang="lv-LV" sz="1600" b="1" kern="1200" dirty="0" err="1"/>
            <a:t>using</a:t>
          </a:r>
          <a:r>
            <a:rPr lang="lv-LV" sz="1600" b="1" kern="1200" dirty="0"/>
            <a:t> </a:t>
          </a:r>
          <a:r>
            <a:rPr lang="en-US" sz="1600" b="1" i="1" kern="1200" dirty="0" err="1">
              <a:highlight>
                <a:srgbClr val="808080"/>
              </a:highlight>
            </a:rPr>
            <a:t>soup.find_all</a:t>
          </a:r>
          <a:r>
            <a:rPr lang="en-US" sz="1600" b="1" i="1" kern="1200" dirty="0">
              <a:highlight>
                <a:srgbClr val="808080"/>
              </a:highlight>
            </a:rPr>
            <a:t>(name='table')</a:t>
          </a:r>
          <a:endParaRPr lang="en-GB" sz="1600" b="1" i="1" kern="1200" dirty="0">
            <a:highlight>
              <a:srgbClr val="808080"/>
            </a:highlight>
          </a:endParaRPr>
        </a:p>
      </dsp:txBody>
      <dsp:txXfrm>
        <a:off x="709927" y="2172628"/>
        <a:ext cx="3560288" cy="886563"/>
      </dsp:txXfrm>
    </dsp:sp>
    <dsp:sp modelId="{7D55BDB7-1D73-4FCA-B24D-B2E2A0D72F76}">
      <dsp:nvSpPr>
        <dsp:cNvPr id="0" name=""/>
        <dsp:cNvSpPr/>
      </dsp:nvSpPr>
      <dsp:spPr>
        <a:xfrm>
          <a:off x="1023518" y="3217569"/>
          <a:ext cx="4568748" cy="941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600" b="1" kern="1200" dirty="0" err="1"/>
            <a:t>Identify</a:t>
          </a:r>
          <a:r>
            <a:rPr lang="lv-LV" sz="1600" b="1" kern="1200" dirty="0"/>
            <a:t> </a:t>
          </a:r>
          <a:r>
            <a:rPr lang="lv-LV" sz="1600" b="1" kern="1200" dirty="0" err="1"/>
            <a:t>column</a:t>
          </a:r>
          <a:r>
            <a:rPr lang="lv-LV" sz="1600" b="1" kern="1200" dirty="0"/>
            <a:t> </a:t>
          </a:r>
          <a:r>
            <a:rPr lang="lv-LV" sz="1600" b="1" kern="1200" dirty="0" err="1"/>
            <a:t>names</a:t>
          </a:r>
          <a:r>
            <a:rPr lang="lv-LV" sz="1600" b="1" kern="1200" dirty="0"/>
            <a:t> </a:t>
          </a:r>
          <a:r>
            <a:rPr lang="lv-LV" sz="1600" b="1" kern="1200" dirty="0" err="1"/>
            <a:t>using</a:t>
          </a:r>
          <a:r>
            <a:rPr lang="lv-LV" sz="1600" b="1" kern="1200" dirty="0"/>
            <a:t> </a:t>
          </a:r>
          <a:r>
            <a:rPr lang="en-GB" sz="1600" b="1" kern="1200" dirty="0" err="1">
              <a:highlight>
                <a:srgbClr val="808080"/>
              </a:highlight>
            </a:rPr>
            <a:t>find_all</a:t>
          </a:r>
          <a:r>
            <a:rPr lang="en-GB" sz="1600" b="1" kern="1200" dirty="0">
              <a:highlight>
                <a:srgbClr val="808080"/>
              </a:highlight>
            </a:rPr>
            <a:t>(name='</a:t>
          </a:r>
          <a:r>
            <a:rPr lang="en-GB" sz="1600" b="1" kern="1200" dirty="0" err="1">
              <a:highlight>
                <a:srgbClr val="808080"/>
              </a:highlight>
            </a:rPr>
            <a:t>th</a:t>
          </a:r>
          <a:r>
            <a:rPr lang="en-GB" sz="1600" b="1" kern="1200" dirty="0">
              <a:highlight>
                <a:srgbClr val="808080"/>
              </a:highlight>
            </a:rPr>
            <a:t>’)</a:t>
          </a:r>
          <a:r>
            <a:rPr lang="lv-LV" sz="1600" b="1" kern="1200" dirty="0"/>
            <a:t> </a:t>
          </a:r>
          <a:r>
            <a:rPr lang="lv-LV" sz="1600" b="1" kern="1200" dirty="0" err="1"/>
            <a:t>and</a:t>
          </a:r>
          <a:r>
            <a:rPr lang="lv-LV" sz="1600" b="1" kern="1200" dirty="0"/>
            <a:t> </a:t>
          </a:r>
          <a:r>
            <a:rPr lang="lv-LV" sz="1600" b="1" kern="1200" dirty="0" err="1"/>
            <a:t>create</a:t>
          </a:r>
          <a:r>
            <a:rPr lang="lv-LV" sz="1600" b="1" kern="1200" dirty="0"/>
            <a:t> </a:t>
          </a:r>
          <a:r>
            <a:rPr lang="lv-LV" sz="1600" b="1" kern="1200" dirty="0" err="1"/>
            <a:t>an</a:t>
          </a:r>
          <a:r>
            <a:rPr lang="lv-LV" sz="1600" b="1" kern="1200" dirty="0"/>
            <a:t> </a:t>
          </a:r>
          <a:r>
            <a:rPr lang="lv-LV" sz="1600" b="1" kern="1200" dirty="0" err="1"/>
            <a:t>empty</a:t>
          </a:r>
          <a:r>
            <a:rPr lang="lv-LV" sz="1600" b="1" kern="1200" dirty="0"/>
            <a:t> </a:t>
          </a:r>
          <a:r>
            <a:rPr lang="lv-LV" sz="1600" b="1" kern="1200" dirty="0" err="1"/>
            <a:t>dictionary</a:t>
          </a:r>
          <a:r>
            <a:rPr lang="lv-LV" sz="1600" b="1" kern="1200" dirty="0"/>
            <a:t> </a:t>
          </a:r>
          <a:r>
            <a:rPr lang="lv-LV" sz="1600" b="1" kern="1200" dirty="0" err="1"/>
            <a:t>for</a:t>
          </a:r>
          <a:r>
            <a:rPr lang="lv-LV" sz="1600" b="1" kern="1200" dirty="0"/>
            <a:t> </a:t>
          </a:r>
          <a:r>
            <a:rPr lang="lv-LV" sz="1600" b="1" kern="1200" dirty="0" err="1"/>
            <a:t>all</a:t>
          </a:r>
          <a:r>
            <a:rPr lang="lv-LV" sz="1600" b="1" kern="1200" dirty="0"/>
            <a:t> </a:t>
          </a:r>
          <a:r>
            <a:rPr lang="lv-LV" sz="1600" b="1" kern="1200" dirty="0" err="1"/>
            <a:t>column</a:t>
          </a:r>
          <a:r>
            <a:rPr lang="lv-LV" sz="1600" b="1" kern="1200" dirty="0"/>
            <a:t> </a:t>
          </a:r>
          <a:r>
            <a:rPr lang="lv-LV" sz="1600" b="1" kern="1200" dirty="0" err="1"/>
            <a:t>values</a:t>
          </a:r>
          <a:endParaRPr lang="en-GB" sz="1600" b="1" kern="1200" dirty="0"/>
        </a:p>
      </dsp:txBody>
      <dsp:txXfrm>
        <a:off x="1051100" y="3245151"/>
        <a:ext cx="3560288" cy="886563"/>
      </dsp:txXfrm>
    </dsp:sp>
    <dsp:sp modelId="{3E6E2BA6-A58A-42F9-9D56-DAFC542E1CD3}">
      <dsp:nvSpPr>
        <dsp:cNvPr id="0" name=""/>
        <dsp:cNvSpPr/>
      </dsp:nvSpPr>
      <dsp:spPr>
        <a:xfrm>
          <a:off x="1364690" y="4290093"/>
          <a:ext cx="4568748" cy="941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600" b="1" kern="1200" dirty="0" err="1"/>
            <a:t>Parse</a:t>
          </a:r>
          <a:r>
            <a:rPr lang="lv-LV" sz="1600" b="1" kern="1200" dirty="0"/>
            <a:t> </a:t>
          </a:r>
          <a:r>
            <a:rPr lang="lv-LV" sz="1600" b="1" kern="1200" dirty="0" err="1"/>
            <a:t>the</a:t>
          </a:r>
          <a:r>
            <a:rPr lang="lv-LV" sz="1600" b="1" kern="1200" dirty="0"/>
            <a:t> </a:t>
          </a:r>
          <a:r>
            <a:rPr lang="lv-LV" sz="1600" b="1" kern="1200" dirty="0" err="1"/>
            <a:t>table</a:t>
          </a:r>
          <a:r>
            <a:rPr lang="lv-LV" sz="1600" b="1" kern="1200" dirty="0"/>
            <a:t> </a:t>
          </a:r>
          <a:r>
            <a:rPr lang="lv-LV" sz="1600" b="1" kern="1200" dirty="0" err="1"/>
            <a:t>one</a:t>
          </a:r>
          <a:r>
            <a:rPr lang="lv-LV" sz="1600" b="1" kern="1200" dirty="0"/>
            <a:t> </a:t>
          </a:r>
          <a:r>
            <a:rPr lang="lv-LV" sz="1600" b="1" kern="1200" dirty="0" err="1"/>
            <a:t>row</a:t>
          </a:r>
          <a:r>
            <a:rPr lang="lv-LV" sz="1600" b="1" kern="1200" dirty="0"/>
            <a:t> </a:t>
          </a:r>
          <a:r>
            <a:rPr lang="lv-LV" sz="1600" b="1" kern="1200" dirty="0" err="1"/>
            <a:t>at</a:t>
          </a:r>
          <a:r>
            <a:rPr lang="lv-LV" sz="1600" b="1" kern="1200" dirty="0"/>
            <a:t> a </a:t>
          </a:r>
          <a:r>
            <a:rPr lang="lv-LV" sz="1600" b="1" kern="1200" dirty="0" err="1"/>
            <a:t>time</a:t>
          </a:r>
          <a:r>
            <a:rPr lang="lv-LV" sz="1600" b="1" kern="1200" dirty="0"/>
            <a:t>, </a:t>
          </a:r>
          <a:r>
            <a:rPr lang="lv-LV" sz="1600" b="1" kern="1200" dirty="0" err="1"/>
            <a:t>adding</a:t>
          </a:r>
          <a:r>
            <a:rPr lang="lv-LV" sz="1600" b="1" kern="1200" dirty="0"/>
            <a:t> </a:t>
          </a:r>
          <a:r>
            <a:rPr lang="lv-LV" sz="1600" b="1" kern="1200" dirty="0" err="1"/>
            <a:t>values</a:t>
          </a:r>
          <a:r>
            <a:rPr lang="lv-LV" sz="1600" b="1" kern="1200" dirty="0"/>
            <a:t> </a:t>
          </a:r>
          <a:r>
            <a:rPr lang="lv-LV" sz="1600" b="1" kern="1200" dirty="0" err="1"/>
            <a:t>from</a:t>
          </a:r>
          <a:r>
            <a:rPr lang="lv-LV" sz="1600" b="1" kern="1200" dirty="0"/>
            <a:t> </a:t>
          </a:r>
          <a:r>
            <a:rPr lang="lv-LV" sz="1600" b="1" kern="1200" dirty="0" err="1"/>
            <a:t>each</a:t>
          </a:r>
          <a:r>
            <a:rPr lang="lv-LV" sz="1600" b="1" kern="1200" dirty="0"/>
            <a:t> </a:t>
          </a:r>
          <a:r>
            <a:rPr lang="lv-LV" sz="1600" b="1" kern="1200" dirty="0" err="1"/>
            <a:t>column</a:t>
          </a:r>
          <a:r>
            <a:rPr lang="lv-LV" sz="1600" b="1" kern="1200" dirty="0"/>
            <a:t> to </a:t>
          </a:r>
          <a:r>
            <a:rPr lang="lv-LV" sz="1600" b="1" kern="1200" dirty="0" err="1"/>
            <a:t>the</a:t>
          </a:r>
          <a:r>
            <a:rPr lang="lv-LV" sz="1600" b="1" kern="1200" dirty="0"/>
            <a:t> </a:t>
          </a:r>
          <a:r>
            <a:rPr lang="lv-LV" sz="1600" b="1" kern="1200" dirty="0" err="1"/>
            <a:t>dictionary</a:t>
          </a:r>
          <a:r>
            <a:rPr lang="lv-LV" sz="1600" b="1" kern="1200" dirty="0"/>
            <a:t>, </a:t>
          </a:r>
          <a:r>
            <a:rPr lang="lv-LV" sz="1600" b="1" kern="1200" dirty="0" err="1"/>
            <a:t>then</a:t>
          </a:r>
          <a:r>
            <a:rPr lang="lv-LV" sz="1600" b="1" kern="1200" dirty="0"/>
            <a:t> </a:t>
          </a:r>
          <a:r>
            <a:rPr lang="lv-LV" sz="1600" b="1" kern="1200" dirty="0" err="1"/>
            <a:t>convert</a:t>
          </a:r>
          <a:r>
            <a:rPr lang="lv-LV" sz="1600" b="1" kern="1200" dirty="0"/>
            <a:t> </a:t>
          </a:r>
          <a:r>
            <a:rPr lang="lv-LV" sz="1600" b="1" kern="1200" dirty="0" err="1"/>
            <a:t>dictionary</a:t>
          </a:r>
          <a:r>
            <a:rPr lang="lv-LV" sz="1600" b="1" kern="1200" dirty="0"/>
            <a:t> to a Pandas </a:t>
          </a:r>
          <a:r>
            <a:rPr lang="lv-LV" sz="1600" b="1" kern="1200" dirty="0" err="1"/>
            <a:t>dataframe</a:t>
          </a:r>
          <a:endParaRPr lang="en-GB" sz="1600" b="1" kern="1200" dirty="0"/>
        </a:p>
      </dsp:txBody>
      <dsp:txXfrm>
        <a:off x="1392272" y="4317675"/>
        <a:ext cx="3560288" cy="886563"/>
      </dsp:txXfrm>
    </dsp:sp>
    <dsp:sp modelId="{BE99C403-DE44-4F83-8873-7817FFA451E7}">
      <dsp:nvSpPr>
        <dsp:cNvPr id="0" name=""/>
        <dsp:cNvSpPr/>
      </dsp:nvSpPr>
      <dsp:spPr>
        <a:xfrm>
          <a:off x="3956624" y="687984"/>
          <a:ext cx="612123" cy="612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4094352" y="687984"/>
        <a:ext cx="336667" cy="460623"/>
      </dsp:txXfrm>
    </dsp:sp>
    <dsp:sp modelId="{2F6FF563-3EF8-45F1-8C20-787503031F96}">
      <dsp:nvSpPr>
        <dsp:cNvPr id="0" name=""/>
        <dsp:cNvSpPr/>
      </dsp:nvSpPr>
      <dsp:spPr>
        <a:xfrm>
          <a:off x="4297797" y="1760507"/>
          <a:ext cx="612123" cy="612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4435525" y="1760507"/>
        <a:ext cx="336667" cy="460623"/>
      </dsp:txXfrm>
    </dsp:sp>
    <dsp:sp modelId="{06315481-CBD5-4628-9B59-9A24DB2287A9}">
      <dsp:nvSpPr>
        <dsp:cNvPr id="0" name=""/>
        <dsp:cNvSpPr/>
      </dsp:nvSpPr>
      <dsp:spPr>
        <a:xfrm>
          <a:off x="4638970" y="2817335"/>
          <a:ext cx="612123" cy="612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4776698" y="2817335"/>
        <a:ext cx="336667" cy="460623"/>
      </dsp:txXfrm>
    </dsp:sp>
    <dsp:sp modelId="{0510ADA1-07FD-4622-BF68-1A35311F964C}">
      <dsp:nvSpPr>
        <dsp:cNvPr id="0" name=""/>
        <dsp:cNvSpPr/>
      </dsp:nvSpPr>
      <dsp:spPr>
        <a:xfrm>
          <a:off x="4980143" y="3900322"/>
          <a:ext cx="612123" cy="612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5117871" y="3900322"/>
        <a:ext cx="336667" cy="460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DEBA2-F17A-458C-8890-9EAA1AED7AAB}">
      <dsp:nvSpPr>
        <dsp:cNvPr id="0" name=""/>
        <dsp:cNvSpPr/>
      </dsp:nvSpPr>
      <dsp:spPr>
        <a:xfrm>
          <a:off x="9300" y="485439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Dataframe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rows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containing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information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for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boosters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other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than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Falcon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9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dropped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58152" y="534291"/>
        <a:ext cx="2682163" cy="1570216"/>
      </dsp:txXfrm>
    </dsp:sp>
    <dsp:sp modelId="{E1E295DB-0210-4270-B9C1-A368AE86BE4B}">
      <dsp:nvSpPr>
        <dsp:cNvPr id="0" name=""/>
        <dsp:cNvSpPr/>
      </dsp:nvSpPr>
      <dsp:spPr>
        <a:xfrm>
          <a:off x="3033795" y="974696"/>
          <a:ext cx="589331" cy="689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3033795" y="1112577"/>
        <a:ext cx="412532" cy="413645"/>
      </dsp:txXfrm>
    </dsp:sp>
    <dsp:sp modelId="{0189BF96-2D50-495A-91DE-406536DE0835}">
      <dsp:nvSpPr>
        <dsp:cNvPr id="0" name=""/>
        <dsp:cNvSpPr/>
      </dsp:nvSpPr>
      <dsp:spPr>
        <a:xfrm>
          <a:off x="3901114" y="485439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Removed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rows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with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multiple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cores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or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payloads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3949966" y="534291"/>
        <a:ext cx="2682163" cy="1570216"/>
      </dsp:txXfrm>
    </dsp:sp>
    <dsp:sp modelId="{10DE61DC-7295-4E80-AA7D-D72074B21D12}">
      <dsp:nvSpPr>
        <dsp:cNvPr id="0" name=""/>
        <dsp:cNvSpPr/>
      </dsp:nvSpPr>
      <dsp:spPr>
        <a:xfrm>
          <a:off x="6925609" y="974696"/>
          <a:ext cx="589331" cy="689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6925609" y="1112577"/>
        <a:ext cx="412532" cy="413645"/>
      </dsp:txXfrm>
    </dsp:sp>
    <dsp:sp modelId="{E0C6C188-0F2E-409F-842F-74BB0FFD3845}">
      <dsp:nvSpPr>
        <dsp:cNvPr id="0" name=""/>
        <dsp:cNvSpPr/>
      </dsp:nvSpPr>
      <dsp:spPr>
        <a:xfrm>
          <a:off x="7792928" y="485439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Datetime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converted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to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date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only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pd.to_datetime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</a:t>
          </a:r>
          <a:endParaRPr lang="en-GB" sz="1800" i="1" kern="1200" dirty="0">
            <a:solidFill>
              <a:schemeClr val="tx1"/>
            </a:solidFill>
            <a:highlight>
              <a:srgbClr val="C0C0C0"/>
            </a:highlight>
          </a:endParaRPr>
        </a:p>
      </dsp:txBody>
      <dsp:txXfrm>
        <a:off x="7841780" y="534291"/>
        <a:ext cx="2682163" cy="1570216"/>
      </dsp:txXfrm>
    </dsp:sp>
    <dsp:sp modelId="{4E03206C-E923-4B8A-B3FC-00DC64CF595D}">
      <dsp:nvSpPr>
        <dsp:cNvPr id="0" name=""/>
        <dsp:cNvSpPr/>
      </dsp:nvSpPr>
      <dsp:spPr>
        <a:xfrm rot="5400000">
          <a:off x="8888195" y="2347950"/>
          <a:ext cx="589331" cy="689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-5400000">
        <a:off x="8976039" y="2397988"/>
        <a:ext cx="413645" cy="412532"/>
      </dsp:txXfrm>
    </dsp:sp>
    <dsp:sp modelId="{08362063-542D-4B70-B7B4-8DBFF4463177}">
      <dsp:nvSpPr>
        <dsp:cNvPr id="0" name=""/>
        <dsp:cNvSpPr/>
      </dsp:nvSpPr>
      <dsp:spPr>
        <a:xfrm>
          <a:off x="7792928" y="3265306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Checked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how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many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null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present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each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df.isnull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().sum()</a:t>
          </a:r>
          <a:endParaRPr lang="en-GB" sz="1800" i="1" kern="1200" dirty="0">
            <a:solidFill>
              <a:schemeClr val="tx1"/>
            </a:solidFill>
            <a:highlight>
              <a:srgbClr val="C0C0C0"/>
            </a:highlight>
          </a:endParaRPr>
        </a:p>
      </dsp:txBody>
      <dsp:txXfrm>
        <a:off x="7841780" y="3314158"/>
        <a:ext cx="2682163" cy="1570216"/>
      </dsp:txXfrm>
    </dsp:sp>
    <dsp:sp modelId="{DD366870-2C17-491F-A5C8-975F48F2152C}">
      <dsp:nvSpPr>
        <dsp:cNvPr id="0" name=""/>
        <dsp:cNvSpPr/>
      </dsp:nvSpPr>
      <dsp:spPr>
        <a:xfrm rot="10800000">
          <a:off x="6958968" y="3754563"/>
          <a:ext cx="589331" cy="689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10800000">
        <a:off x="7135767" y="3892444"/>
        <a:ext cx="412532" cy="413645"/>
      </dsp:txXfrm>
    </dsp:sp>
    <dsp:sp modelId="{B277BBD7-F416-4EDC-9654-D446D402A7AF}">
      <dsp:nvSpPr>
        <dsp:cNvPr id="0" name=""/>
        <dsp:cNvSpPr/>
      </dsp:nvSpPr>
      <dsp:spPr>
        <a:xfrm>
          <a:off x="3901114" y="3265306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This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identified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5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PayloadMass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and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26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LandingPad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3949966" y="3314158"/>
        <a:ext cx="2682163" cy="1570216"/>
      </dsp:txXfrm>
    </dsp:sp>
    <dsp:sp modelId="{6D841409-90D0-4535-BAC3-4533C7E846BD}">
      <dsp:nvSpPr>
        <dsp:cNvPr id="0" name=""/>
        <dsp:cNvSpPr/>
      </dsp:nvSpPr>
      <dsp:spPr>
        <a:xfrm rot="10800000">
          <a:off x="3067154" y="3754563"/>
          <a:ext cx="589331" cy="689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10800000">
        <a:off x="3243953" y="3892444"/>
        <a:ext cx="412532" cy="413645"/>
      </dsp:txXfrm>
    </dsp:sp>
    <dsp:sp modelId="{CA34BB1E-A8C3-41A7-B664-F2C50CCE39AE}">
      <dsp:nvSpPr>
        <dsp:cNvPr id="0" name=""/>
        <dsp:cNvSpPr/>
      </dsp:nvSpPr>
      <dsp:spPr>
        <a:xfrm>
          <a:off x="9300" y="3265306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Calculated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mean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payload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mass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.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mean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</a:t>
          </a:r>
          <a:r>
            <a:rPr lang="lv-LV" sz="1800" kern="1200" dirty="0">
              <a:solidFill>
                <a:schemeClr val="tx1"/>
              </a:solidFill>
              <a:latin typeface="Abadi" panose="020B0604020104020204" pitchFamily="34" charset="0"/>
            </a:rPr>
            <a:t>,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and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replaced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payload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with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mean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.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replace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np.nan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, 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mean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)</a:t>
          </a:r>
          <a:endParaRPr lang="en-GB" sz="1800" i="1" kern="1200" dirty="0">
            <a:solidFill>
              <a:schemeClr val="tx1"/>
            </a:solidFill>
            <a:highlight>
              <a:srgbClr val="C0C0C0"/>
            </a:highlight>
          </a:endParaRPr>
        </a:p>
      </dsp:txBody>
      <dsp:txXfrm>
        <a:off x="58152" y="3314158"/>
        <a:ext cx="2682163" cy="15702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E3EE6-1AA5-4E21-87F4-82CE65F3296C}">
      <dsp:nvSpPr>
        <dsp:cNvPr id="0" name=""/>
        <dsp:cNvSpPr/>
      </dsp:nvSpPr>
      <dsp:spPr>
        <a:xfrm>
          <a:off x="9110" y="238043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Split</a:t>
          </a:r>
          <a:r>
            <a:rPr lang="lv-LV" sz="2100" kern="1200" dirty="0"/>
            <a:t> </a:t>
          </a:r>
          <a:r>
            <a:rPr lang="lv-LV" sz="2100" kern="1200" dirty="0" err="1"/>
            <a:t>dataset</a:t>
          </a:r>
          <a:r>
            <a:rPr lang="lv-LV" sz="2100" kern="1200" dirty="0"/>
            <a:t> </a:t>
          </a:r>
          <a:r>
            <a:rPr lang="lv-LV" sz="2100" kern="1200" dirty="0" err="1"/>
            <a:t>into</a:t>
          </a:r>
          <a:r>
            <a:rPr lang="lv-LV" sz="2100" kern="1200" dirty="0"/>
            <a:t> test </a:t>
          </a:r>
          <a:r>
            <a:rPr lang="lv-LV" sz="2100" kern="1200" dirty="0" err="1"/>
            <a:t>and</a:t>
          </a:r>
          <a:r>
            <a:rPr lang="lv-LV" sz="2100" kern="1200" dirty="0"/>
            <a:t> </a:t>
          </a:r>
          <a:r>
            <a:rPr lang="lv-LV" sz="2100" kern="1200" dirty="0" err="1"/>
            <a:t>train</a:t>
          </a:r>
          <a:r>
            <a:rPr lang="lv-LV" sz="2100" kern="1200" dirty="0"/>
            <a:t> </a:t>
          </a:r>
          <a:r>
            <a:rPr lang="lv-LV" sz="2100" kern="1200" dirty="0" err="1"/>
            <a:t>subsets</a:t>
          </a:r>
          <a:r>
            <a:rPr lang="lv-LV" sz="2100" kern="1200" dirty="0"/>
            <a:t> (80%/20% </a:t>
          </a:r>
          <a:r>
            <a:rPr lang="lv-LV" sz="2100" kern="1200" dirty="0" err="1"/>
            <a:t>split</a:t>
          </a:r>
          <a:r>
            <a:rPr lang="lv-LV" sz="2100" kern="1200" dirty="0"/>
            <a:t>)</a:t>
          </a:r>
          <a:endParaRPr lang="en-GB" sz="2100" kern="1200" dirty="0"/>
        </a:p>
      </dsp:txBody>
      <dsp:txXfrm>
        <a:off x="56961" y="285894"/>
        <a:ext cx="2627226" cy="1538055"/>
      </dsp:txXfrm>
    </dsp:sp>
    <dsp:sp modelId="{0F86C08D-843D-47CF-8FF1-2515F449C526}">
      <dsp:nvSpPr>
        <dsp:cNvPr id="0" name=""/>
        <dsp:cNvSpPr/>
      </dsp:nvSpPr>
      <dsp:spPr>
        <a:xfrm>
          <a:off x="2971656" y="717278"/>
          <a:ext cx="577260" cy="67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971656" y="852335"/>
        <a:ext cx="404082" cy="405172"/>
      </dsp:txXfrm>
    </dsp:sp>
    <dsp:sp modelId="{17075E96-88CA-4362-8292-E34F73B7D17C}">
      <dsp:nvSpPr>
        <dsp:cNvPr id="0" name=""/>
        <dsp:cNvSpPr/>
      </dsp:nvSpPr>
      <dsp:spPr>
        <a:xfrm>
          <a:off x="3821210" y="238043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Define</a:t>
          </a:r>
          <a:r>
            <a:rPr lang="lv-LV" sz="2100" kern="1200" dirty="0"/>
            <a:t> a </a:t>
          </a:r>
          <a:r>
            <a:rPr lang="lv-LV" sz="2100" kern="1200" dirty="0" err="1"/>
            <a:t>range</a:t>
          </a:r>
          <a:r>
            <a:rPr lang="lv-LV" sz="2100" kern="1200" dirty="0"/>
            <a:t> </a:t>
          </a:r>
          <a:r>
            <a:rPr lang="lv-LV" sz="2100" kern="1200" dirty="0" err="1"/>
            <a:t>of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 </a:t>
          </a:r>
          <a:r>
            <a:rPr lang="lv-LV" sz="2100" kern="1200" dirty="0" err="1"/>
            <a:t>parameters</a:t>
          </a:r>
          <a:r>
            <a:rPr lang="lv-LV" sz="2100" kern="1200" dirty="0"/>
            <a:t> (</a:t>
          </a:r>
          <a:r>
            <a:rPr lang="lv-LV" sz="2100" kern="1200" dirty="0" err="1"/>
            <a:t>specific</a:t>
          </a:r>
          <a:r>
            <a:rPr lang="lv-LV" sz="2100" kern="1200" dirty="0"/>
            <a:t> </a:t>
          </a:r>
          <a:r>
            <a:rPr lang="lv-LV" sz="2100" kern="1200" dirty="0" err="1"/>
            <a:t>for</a:t>
          </a:r>
          <a:r>
            <a:rPr lang="lv-LV" sz="2100" kern="1200" dirty="0"/>
            <a:t> </a:t>
          </a:r>
          <a:r>
            <a:rPr lang="lv-LV" sz="2100" kern="1200" dirty="0" err="1"/>
            <a:t>each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)</a:t>
          </a:r>
          <a:endParaRPr lang="en-GB" sz="2100" kern="1200" dirty="0"/>
        </a:p>
      </dsp:txBody>
      <dsp:txXfrm>
        <a:off x="3869061" y="285894"/>
        <a:ext cx="2627226" cy="1538055"/>
      </dsp:txXfrm>
    </dsp:sp>
    <dsp:sp modelId="{CC327E28-B7D0-4C07-8E03-A1002403CBA9}">
      <dsp:nvSpPr>
        <dsp:cNvPr id="0" name=""/>
        <dsp:cNvSpPr/>
      </dsp:nvSpPr>
      <dsp:spPr>
        <a:xfrm>
          <a:off x="6783757" y="717278"/>
          <a:ext cx="577260" cy="67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6783757" y="852335"/>
        <a:ext cx="404082" cy="405172"/>
      </dsp:txXfrm>
    </dsp:sp>
    <dsp:sp modelId="{A54243C6-0FF7-40CB-B963-8E5E7CFEF740}">
      <dsp:nvSpPr>
        <dsp:cNvPr id="0" name=""/>
        <dsp:cNvSpPr/>
      </dsp:nvSpPr>
      <dsp:spPr>
        <a:xfrm>
          <a:off x="7633310" y="238043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Perform</a:t>
          </a:r>
          <a:r>
            <a:rPr lang="lv-LV" sz="2100" kern="1200" dirty="0"/>
            <a:t> </a:t>
          </a:r>
          <a:r>
            <a:rPr lang="lv-LV" sz="2100" kern="1200" dirty="0" err="1"/>
            <a:t>GridSearchCV</a:t>
          </a:r>
          <a:r>
            <a:rPr lang="lv-LV" sz="2100" kern="1200" dirty="0"/>
            <a:t> to </a:t>
          </a:r>
          <a:r>
            <a:rPr lang="lv-LV" sz="2100" kern="1200" dirty="0" err="1"/>
            <a:t>identify</a:t>
          </a:r>
          <a:r>
            <a:rPr lang="lv-LV" sz="2100" kern="1200" dirty="0"/>
            <a:t> </a:t>
          </a:r>
          <a:r>
            <a:rPr lang="lv-LV" sz="2100" kern="1200" dirty="0" err="1"/>
            <a:t>best</a:t>
          </a:r>
          <a:r>
            <a:rPr lang="lv-LV" sz="2100" kern="1200" dirty="0"/>
            <a:t> </a:t>
          </a:r>
          <a:r>
            <a:rPr lang="lv-LV" sz="2100" kern="1200" dirty="0" err="1"/>
            <a:t>parameters</a:t>
          </a:r>
          <a:r>
            <a:rPr lang="lv-LV" sz="2100" kern="1200" dirty="0"/>
            <a:t> </a:t>
          </a:r>
          <a:r>
            <a:rPr lang="lv-LV" sz="2100" kern="1200" dirty="0" err="1"/>
            <a:t>for</a:t>
          </a:r>
          <a:r>
            <a:rPr lang="lv-LV" sz="2100" kern="1200" dirty="0"/>
            <a:t> </a:t>
          </a:r>
          <a:r>
            <a:rPr lang="lv-LV" sz="2100" kern="1200" dirty="0" err="1"/>
            <a:t>each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endParaRPr lang="en-GB" sz="2100" kern="1200" dirty="0"/>
        </a:p>
      </dsp:txBody>
      <dsp:txXfrm>
        <a:off x="7681161" y="285894"/>
        <a:ext cx="2627226" cy="1538055"/>
      </dsp:txXfrm>
    </dsp:sp>
    <dsp:sp modelId="{CEBE4528-5F00-41CF-BF1B-B59A047311F4}">
      <dsp:nvSpPr>
        <dsp:cNvPr id="0" name=""/>
        <dsp:cNvSpPr/>
      </dsp:nvSpPr>
      <dsp:spPr>
        <a:xfrm rot="5400000">
          <a:off x="8706144" y="2062405"/>
          <a:ext cx="577260" cy="67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 rot="-5400000">
        <a:off x="8792188" y="2111418"/>
        <a:ext cx="405172" cy="404082"/>
      </dsp:txXfrm>
    </dsp:sp>
    <dsp:sp modelId="{D7A0BA48-006A-42CE-9E13-45EAD2DE81E9}">
      <dsp:nvSpPr>
        <dsp:cNvPr id="0" name=""/>
        <dsp:cNvSpPr/>
      </dsp:nvSpPr>
      <dsp:spPr>
        <a:xfrm>
          <a:off x="7633310" y="2960972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Use</a:t>
          </a:r>
          <a:r>
            <a:rPr lang="lv-LV" sz="2100" kern="1200" dirty="0"/>
            <a:t> </a:t>
          </a:r>
          <a:r>
            <a:rPr lang="lv-LV" sz="2100" kern="1200" dirty="0" err="1"/>
            <a:t>training</a:t>
          </a:r>
          <a:r>
            <a:rPr lang="lv-LV" sz="2100" kern="1200" dirty="0"/>
            <a:t> </a:t>
          </a:r>
          <a:r>
            <a:rPr lang="lv-LV" sz="2100" kern="1200" dirty="0" err="1"/>
            <a:t>subset</a:t>
          </a:r>
          <a:r>
            <a:rPr lang="lv-LV" sz="2100" kern="1200" dirty="0"/>
            <a:t> to </a:t>
          </a:r>
          <a:r>
            <a:rPr lang="lv-LV" sz="2100" kern="1200" dirty="0" err="1"/>
            <a:t>train</a:t>
          </a:r>
          <a:r>
            <a:rPr lang="lv-LV" sz="2100" kern="1200" dirty="0"/>
            <a:t> </a:t>
          </a:r>
          <a:r>
            <a:rPr lang="lv-LV" sz="2100" kern="1200" dirty="0" err="1"/>
            <a:t>each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 </a:t>
          </a:r>
          <a:r>
            <a:rPr lang="lv-LV" sz="2100" kern="1200" dirty="0" err="1"/>
            <a:t>using</a:t>
          </a:r>
          <a:r>
            <a:rPr lang="lv-LV" sz="2100" kern="1200" dirty="0"/>
            <a:t> </a:t>
          </a:r>
          <a:r>
            <a:rPr lang="lv-LV" sz="2100" kern="1200" dirty="0" err="1"/>
            <a:t>the</a:t>
          </a:r>
          <a:r>
            <a:rPr lang="lv-LV" sz="2100" kern="1200" dirty="0"/>
            <a:t> </a:t>
          </a:r>
          <a:r>
            <a:rPr lang="lv-LV" sz="2100" kern="1200" dirty="0" err="1"/>
            <a:t>best</a:t>
          </a:r>
          <a:r>
            <a:rPr lang="lv-LV" sz="2100" kern="1200" dirty="0"/>
            <a:t> </a:t>
          </a:r>
          <a:r>
            <a:rPr lang="lv-LV" sz="2100" kern="1200" dirty="0" err="1"/>
            <a:t>parameters</a:t>
          </a:r>
          <a:r>
            <a:rPr lang="lv-LV" sz="2100" kern="1200" dirty="0"/>
            <a:t> </a:t>
          </a:r>
          <a:endParaRPr lang="en-GB" sz="2100" kern="1200" dirty="0"/>
        </a:p>
      </dsp:txBody>
      <dsp:txXfrm>
        <a:off x="7681161" y="3008823"/>
        <a:ext cx="2627226" cy="1538055"/>
      </dsp:txXfrm>
    </dsp:sp>
    <dsp:sp modelId="{99F6991F-6884-4925-8880-FE2268A97633}">
      <dsp:nvSpPr>
        <dsp:cNvPr id="0" name=""/>
        <dsp:cNvSpPr/>
      </dsp:nvSpPr>
      <dsp:spPr>
        <a:xfrm rot="10800000">
          <a:off x="6816432" y="3440207"/>
          <a:ext cx="577260" cy="67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 rot="10800000">
        <a:off x="6989610" y="3575264"/>
        <a:ext cx="404082" cy="405172"/>
      </dsp:txXfrm>
    </dsp:sp>
    <dsp:sp modelId="{C346A444-C8D9-4303-ACEC-8403FB958BCD}">
      <dsp:nvSpPr>
        <dsp:cNvPr id="0" name=""/>
        <dsp:cNvSpPr/>
      </dsp:nvSpPr>
      <dsp:spPr>
        <a:xfrm>
          <a:off x="3821210" y="2960972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Evaluate</a:t>
          </a:r>
          <a:r>
            <a:rPr lang="lv-LV" sz="2100" kern="1200" dirty="0"/>
            <a:t> </a:t>
          </a:r>
          <a:r>
            <a:rPr lang="lv-LV" sz="2100" kern="1200" dirty="0" err="1"/>
            <a:t>the</a:t>
          </a:r>
          <a:r>
            <a:rPr lang="lv-LV" sz="2100" kern="1200" dirty="0"/>
            <a:t> </a:t>
          </a:r>
          <a:r>
            <a:rPr lang="lv-LV" sz="2100" kern="1200" dirty="0" err="1"/>
            <a:t>accuracy</a:t>
          </a:r>
          <a:r>
            <a:rPr lang="lv-LV" sz="2100" kern="1200" dirty="0"/>
            <a:t> </a:t>
          </a:r>
          <a:r>
            <a:rPr lang="lv-LV" sz="2100" kern="1200" dirty="0" err="1"/>
            <a:t>of</a:t>
          </a:r>
          <a:r>
            <a:rPr lang="lv-LV" sz="2100" kern="1200" dirty="0"/>
            <a:t> </a:t>
          </a:r>
          <a:r>
            <a:rPr lang="lv-LV" sz="2100" kern="1200" dirty="0" err="1"/>
            <a:t>each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 </a:t>
          </a:r>
          <a:r>
            <a:rPr lang="lv-LV" sz="2100" kern="1200" dirty="0" err="1"/>
            <a:t>using</a:t>
          </a:r>
          <a:r>
            <a:rPr lang="lv-LV" sz="2100" kern="1200" dirty="0"/>
            <a:t> </a:t>
          </a:r>
          <a:r>
            <a:rPr lang="lv-LV" sz="2100" kern="1200" dirty="0" err="1"/>
            <a:t>the</a:t>
          </a:r>
          <a:r>
            <a:rPr lang="lv-LV" sz="2100" kern="1200" dirty="0"/>
            <a:t> test </a:t>
          </a:r>
          <a:r>
            <a:rPr lang="lv-LV" sz="2100" kern="1200" dirty="0" err="1"/>
            <a:t>data</a:t>
          </a:r>
          <a:r>
            <a:rPr lang="lv-LV" sz="2100" kern="1200" dirty="0"/>
            <a:t> </a:t>
          </a:r>
          <a:r>
            <a:rPr lang="lv-LV" sz="2100" kern="1200" dirty="0" err="1"/>
            <a:t>subset</a:t>
          </a:r>
          <a:endParaRPr lang="en-GB" sz="2100" kern="1200" dirty="0"/>
        </a:p>
      </dsp:txBody>
      <dsp:txXfrm>
        <a:off x="3869061" y="3008823"/>
        <a:ext cx="2627226" cy="1538055"/>
      </dsp:txXfrm>
    </dsp:sp>
    <dsp:sp modelId="{59BA5CBC-42CC-45BE-B8A2-E077DEE2862B}">
      <dsp:nvSpPr>
        <dsp:cNvPr id="0" name=""/>
        <dsp:cNvSpPr/>
      </dsp:nvSpPr>
      <dsp:spPr>
        <a:xfrm rot="10800000">
          <a:off x="3004331" y="3440207"/>
          <a:ext cx="577260" cy="67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 rot="10800000">
        <a:off x="3177509" y="3575264"/>
        <a:ext cx="404082" cy="405172"/>
      </dsp:txXfrm>
    </dsp:sp>
    <dsp:sp modelId="{80AEFAD5-1317-475F-ACF6-9D745F299FE6}">
      <dsp:nvSpPr>
        <dsp:cNvPr id="0" name=""/>
        <dsp:cNvSpPr/>
      </dsp:nvSpPr>
      <dsp:spPr>
        <a:xfrm>
          <a:off x="9110" y="2960972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Compare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 </a:t>
          </a:r>
          <a:r>
            <a:rPr lang="lv-LV" sz="2100" kern="1200" dirty="0" err="1"/>
            <a:t>scores</a:t>
          </a:r>
          <a:r>
            <a:rPr lang="lv-LV" sz="2100" kern="1200" dirty="0"/>
            <a:t> to </a:t>
          </a:r>
          <a:r>
            <a:rPr lang="lv-LV" sz="2100" kern="1200" dirty="0" err="1"/>
            <a:t>identify</a:t>
          </a:r>
          <a:r>
            <a:rPr lang="lv-LV" sz="2100" kern="1200" dirty="0"/>
            <a:t> </a:t>
          </a:r>
          <a:r>
            <a:rPr lang="lv-LV" sz="2100" kern="1200" dirty="0" err="1"/>
            <a:t>best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 </a:t>
          </a:r>
          <a:endParaRPr lang="en-GB" sz="2100" kern="1200" dirty="0"/>
        </a:p>
      </dsp:txBody>
      <dsp:txXfrm>
        <a:off x="56961" y="3008823"/>
        <a:ext cx="2627226" cy="1538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lv-LV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Reinis R. Ruza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lv-LV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2022/11/09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F838502-BF45-7AF9-2B47-5772B95D0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728826"/>
              </p:ext>
            </p:extLst>
          </p:nvPr>
        </p:nvGraphicFramePr>
        <p:xfrm>
          <a:off x="770011" y="1008544"/>
          <a:ext cx="1058209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A796EB-BF06-1835-D738-E1D4F2845C91}"/>
              </a:ext>
            </a:extLst>
          </p:cNvPr>
          <p:cNvSpPr txBox="1"/>
          <p:nvPr/>
        </p:nvSpPr>
        <p:spPr>
          <a:xfrm>
            <a:off x="353092" y="6495216"/>
            <a:ext cx="8256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https://github.com/Leocadion/IBM-Data-Science-Final-Project/blob/main/labs-jupyter-spacex-Data%20wrangling.ipynb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173634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1707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seemed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increase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.),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therefore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affected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target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further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graphs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looking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target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Bargraph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target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3BE4C-7F64-0017-5031-7D0C13A5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2471338"/>
            <a:ext cx="3210561" cy="2170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23B249-78BF-5E56-EDAB-0F1BC4FB5018}"/>
              </a:ext>
            </a:extLst>
          </p:cNvPr>
          <p:cNvSpPr txBox="1"/>
          <p:nvPr/>
        </p:nvSpPr>
        <p:spPr>
          <a:xfrm>
            <a:off x="143118" y="6596390"/>
            <a:ext cx="8256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https://github.com/Leocadion/IBM-Data-Science-Final-Project/blob/main/jupyter-labs-eda-dataviz.ipynb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906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SQL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launchsites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flights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LC-40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total payload mass carried by boosters launched by NASA (CRS)</a:t>
            </a:r>
            <a:endParaRPr lang="lv-LV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date when the first successful landing outcome in ground pad was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acheived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1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E17A4-D58B-1A55-13E4-5C053B71C578}"/>
              </a:ext>
            </a:extLst>
          </p:cNvPr>
          <p:cNvSpPr txBox="1"/>
          <p:nvPr/>
        </p:nvSpPr>
        <p:spPr>
          <a:xfrm>
            <a:off x="143118" y="6596390"/>
            <a:ext cx="8256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https://github.com/Leocadion/IBM-Data-Science-Final-Project/blob/main/jupyter-labs-eda-sql-coursera.ipynb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69375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geographical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determinants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Measured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distances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geographically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important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cities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coastlines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corresponding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distance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D4E59-1E9F-2546-91E1-C6906FC8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003" y="1865276"/>
            <a:ext cx="4282264" cy="3643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578F03-87B7-EEC8-622E-103CBF3EBB9B}"/>
              </a:ext>
            </a:extLst>
          </p:cNvPr>
          <p:cNvSpPr txBox="1"/>
          <p:nvPr/>
        </p:nvSpPr>
        <p:spPr>
          <a:xfrm>
            <a:off x="143118" y="6596390"/>
            <a:ext cx="8256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https://github.com/Leocadion/IBM-Data-Science-Final-Project/blob/main/lab_jupyter_launch_site_location.ipynb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4977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facilitate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adjusted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42B30-1F09-9D9D-A37F-251E893F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566" y="1513207"/>
            <a:ext cx="4949281" cy="3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22387"/>
            <a:ext cx="9745589" cy="10056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K-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F1B137D-B571-ADEB-F8C6-98F32591F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553940"/>
              </p:ext>
            </p:extLst>
          </p:nvPr>
        </p:nvGraphicFramePr>
        <p:xfrm>
          <a:off x="830970" y="2025227"/>
          <a:ext cx="10365350" cy="4832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15F1F5-56CE-88AB-7E19-DAC747403275}"/>
              </a:ext>
            </a:extLst>
          </p:cNvPr>
          <p:cNvSpPr txBox="1"/>
          <p:nvPr/>
        </p:nvSpPr>
        <p:spPr>
          <a:xfrm>
            <a:off x="143118" y="6596390"/>
            <a:ext cx="8256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https://github.com/Leocadion/IBM-Data-Science-Final-Project/blob/main/SpaceX_Machine%20Learning%20Prediction_Part_5.ipynb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28829"/>
            <a:ext cx="5630789" cy="460941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first 25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SLC40,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run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15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KSC LC 39A,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SLC40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still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took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KSC LC 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sporadically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probably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unavailable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A695A7-69CA-365F-5DF6-5CFCFB12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43" y="1701453"/>
            <a:ext cx="5465037" cy="40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475025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8t)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(+13t)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medium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A1F68-831A-3967-2B63-167998C83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26" y="1400491"/>
            <a:ext cx="6187842" cy="4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5055056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(100%)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(80%):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Medium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(50%-70%):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GTO, ISS, LEO, MEO, 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DA3B9-E751-D108-4E73-E028926A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2113"/>
            <a:ext cx="5929825" cy="335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4716389" cy="4796144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cross-referenced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previous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statistically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significant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exception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SSO)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focused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LEO, ISS, PO,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popular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VLEO,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interval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runs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 – 40.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first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KSC LC39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CEB2E-61D4-5DB8-261D-6619040A2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406" y="1388533"/>
            <a:ext cx="6201501" cy="45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72920"/>
            <a:ext cx="48383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(+13t)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VLEO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Medium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(8-13t)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ISS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8t)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ES-L1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(less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1t)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020DF-8140-3208-706C-CC0716223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017" y="1443413"/>
            <a:ext cx="6172948" cy="45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467574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steadily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Previous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learning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necessary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estimate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impact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1B182-0464-672E-8E9F-B55F2C25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361" y="2126827"/>
            <a:ext cx="6376326" cy="32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5477" y="2658745"/>
            <a:ext cx="52718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SQL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database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28CD2-F9E0-6323-CFFC-BBAAA0888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73" y="1825625"/>
            <a:ext cx="4738700" cy="33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1237" y="160808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database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(LIMIT 5)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‘CCA%’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wildcard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86050-A9E4-44C1-D383-4BF513FB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25" y="2562013"/>
            <a:ext cx="8714772" cy="31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970" y="1674235"/>
            <a:ext cx="1027052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SUM()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client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SUM()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NASA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‘NASA (CRS)’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E8262-85B1-9519-B920-C38D0ABB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24" y="3111980"/>
            <a:ext cx="6534214" cy="331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9220" y="1875054"/>
            <a:ext cx="991134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average payload mass carried by booster version F9 v1.1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AVG()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 to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‘F9 v1.1’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A9B97-52F4-F631-446E-E23C7B78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53" y="3738390"/>
            <a:ext cx="6766560" cy="25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97838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Found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the first successful landing outcome on ground pad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MIN()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function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date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</a:t>
            </a:r>
            <a:endParaRPr lang="lv-LV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Limited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ground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BD3D9-0043-0291-2541-D32B30F90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126" y="4003040"/>
            <a:ext cx="7218089" cy="24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3270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Found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names of boosters which have successfully landed on drone ship and had payload mass greater than 4000 but less than 6000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DISTINCT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skip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duplicates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Limited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specific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certain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range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set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808D6-3A69-E2CC-C69F-97A729DB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149" y="3589406"/>
            <a:ext cx="6520171" cy="31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EE8ED43-1D56-9D12-7BA9-0A136EA96171}"/>
              </a:ext>
            </a:extLst>
          </p:cNvPr>
          <p:cNvSpPr txBox="1">
            <a:spLocks/>
          </p:cNvSpPr>
          <p:nvPr/>
        </p:nvSpPr>
        <p:spPr>
          <a:xfrm>
            <a:off x="825481" y="1693140"/>
            <a:ext cx="10460130" cy="433243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Y,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science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approach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first-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booster-retrieval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(BRR)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available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(BRS),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influence BRS,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individual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contributions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Because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optimisation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search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examined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K-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performance,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80%/20%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/test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equally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subset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18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entries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it,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would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required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accurately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estimate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database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nested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COUNT()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wildcard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relevant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entries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DFA14-F1A6-E65D-3C1B-B1A4FC96B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29" y="3429000"/>
            <a:ext cx="6506624" cy="29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74465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names of the booster which have carried the maximum payload mass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duplicate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entries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DISTINCT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nested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usage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MAX()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condition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36585-C6BA-7492-274B-E4E8A111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356" y="3172996"/>
            <a:ext cx="6892177" cy="35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specific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entries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specific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wildcard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355E4-0691-08BE-A5B5-498039D6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3810323"/>
            <a:ext cx="8089926" cy="24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542737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count of landing outcomes between the date 2010-06-04 and 2017-03-20, in descending order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COUNT()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get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total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Restricted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specific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range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GROUP BY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Ordered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DESC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4F7E7-65C6-9384-6847-3B22DFA9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55" y="2338845"/>
            <a:ext cx="5491059" cy="348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9148F8-37FC-886C-AE48-24A3D0D2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1" y="1645496"/>
            <a:ext cx="4051559" cy="31843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37760" y="1825625"/>
            <a:ext cx="666496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4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Falcon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9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flights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SLC4-E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located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west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coast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California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other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three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(KSC LC-39A, CCAFS LC-40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SLC-40)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located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very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close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another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east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coast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Florida,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Cape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Canaveral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Force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Station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VAFB SLC4-E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located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further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north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Falcon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9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66215-A67C-A333-8F79-1377F2C98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4922455"/>
            <a:ext cx="3406839" cy="1621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9A0FEA-8D5C-7C45-5E0B-98F1BBAB6DC6}"/>
              </a:ext>
            </a:extLst>
          </p:cNvPr>
          <p:cNvSpPr/>
          <p:nvPr/>
        </p:nvSpPr>
        <p:spPr>
          <a:xfrm>
            <a:off x="3698240" y="3318933"/>
            <a:ext cx="203200" cy="110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24107E-69E6-BA24-6B32-447E21855C23}"/>
              </a:ext>
            </a:extLst>
          </p:cNvPr>
          <p:cNvCxnSpPr/>
          <p:nvPr/>
        </p:nvCxnSpPr>
        <p:spPr>
          <a:xfrm flipH="1">
            <a:off x="3176693" y="3481493"/>
            <a:ext cx="521547" cy="138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17651"/>
            <a:ext cx="9745589" cy="243477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conducted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LC-40,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about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third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unsuccessful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SLC-40,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located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next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it,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least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about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half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probably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less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statistically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significant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slightly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further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away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Outcomes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at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Each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8DAEF-0B74-EDA7-FAF1-09B15B41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7" y="3613622"/>
            <a:ext cx="2467319" cy="2353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A2237-6C6A-3B13-70B2-D468259AC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720" y="3613622"/>
            <a:ext cx="2350346" cy="2343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50923-D523-6CAC-5129-84D98065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20" y="3613621"/>
            <a:ext cx="2394206" cy="2343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9E6115-4E2B-1814-1C24-B42FA844ADA4}"/>
              </a:ext>
            </a:extLst>
          </p:cNvPr>
          <p:cNvSpPr txBox="1"/>
          <p:nvPr/>
        </p:nvSpPr>
        <p:spPr>
          <a:xfrm>
            <a:off x="6719630" y="6028146"/>
            <a:ext cx="235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CCAFS LC-40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2CD57-B42F-1B3C-F08F-630663984AA4}"/>
              </a:ext>
            </a:extLst>
          </p:cNvPr>
          <p:cNvSpPr txBox="1"/>
          <p:nvPr/>
        </p:nvSpPr>
        <p:spPr>
          <a:xfrm>
            <a:off x="3972561" y="6010159"/>
            <a:ext cx="235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CCAFS SLC-40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89F0E-938F-9399-8DAB-76AE3B5D6F02}"/>
              </a:ext>
            </a:extLst>
          </p:cNvPr>
          <p:cNvSpPr txBox="1"/>
          <p:nvPr/>
        </p:nvSpPr>
        <p:spPr>
          <a:xfrm>
            <a:off x="1182962" y="5978406"/>
            <a:ext cx="235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KSC LC-39A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050027-4814-5128-4859-24CC5E369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365" y="3605419"/>
            <a:ext cx="2736988" cy="23727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3D4A2A-C7C1-B76B-F31B-A19AFC349D34}"/>
              </a:ext>
            </a:extLst>
          </p:cNvPr>
          <p:cNvSpPr txBox="1"/>
          <p:nvPr/>
        </p:nvSpPr>
        <p:spPr>
          <a:xfrm>
            <a:off x="9523520" y="6024891"/>
            <a:ext cx="235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VAFB SLC4-E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385670" cy="17962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less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kilometer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away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relatively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low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observed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previous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slide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Site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Distance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from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the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Coastline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294EB-E7DC-C63E-622B-D913C6814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763" y="3594820"/>
            <a:ext cx="6154009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82044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Similarly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pie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chart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showing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indicates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KSC LC-39A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amount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(41.7%)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Lowest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amount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SLC-40 (12.5%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LC-40,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2nd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(29.2%)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Successful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flights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at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each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CF73E-C48A-ACCF-8F6B-55B40B7F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182" y="1575377"/>
            <a:ext cx="5157096" cy="38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574B2EE-3142-6F7A-55DE-FBE984C603A2}"/>
              </a:ext>
            </a:extLst>
          </p:cNvPr>
          <p:cNvSpPr txBox="1">
            <a:spLocks/>
          </p:cNvSpPr>
          <p:nvPr/>
        </p:nvSpPr>
        <p:spPr>
          <a:xfrm>
            <a:off x="755497" y="1693139"/>
            <a:ext cx="10530113" cy="443025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introduction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first-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industry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lucrative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business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opportunities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Despite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achievements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66%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(BRR),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thus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driving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could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would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clients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adjustments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risk tolerance.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principal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question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research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retrieval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do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</a:t>
            </a:r>
            <a:endParaRPr lang="en-US" sz="2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2977092"/>
            <a:ext cx="4847199" cy="109368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KSC LC-39A,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76.9%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Successful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flights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at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8EAB3-486E-91E6-B5C2-9F501F0B9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39" y="1825625"/>
            <a:ext cx="5817006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9198"/>
            <a:ext cx="10414662" cy="160337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(5-10t)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2t)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Flight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success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rate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at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different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payloads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C857E-BF5C-F5B2-C07D-4359A881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089" y="3794765"/>
            <a:ext cx="3822566" cy="2667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294519-314D-6A42-C0D8-32AEF681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45" y="3777842"/>
            <a:ext cx="3879042" cy="2710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F1656-2E41-9050-8085-B50B1DFE8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194" y="3789690"/>
            <a:ext cx="3822566" cy="26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684941"/>
            <a:ext cx="4032283" cy="2381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After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same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0.8333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4A047-254A-7ECC-BF13-E38B93EE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236" y="1947329"/>
            <a:ext cx="6734511" cy="36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19729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correctly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12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zero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positives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slightly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negative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50%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E8754-14B5-8526-6290-68C703BD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00" y="2057400"/>
            <a:ext cx="5333062" cy="32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2988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optimised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18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set,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would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small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divergences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scores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seemed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biased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towards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reflect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size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83%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still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it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optimisation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required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API,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Scraping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filtering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formatting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filling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out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missing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datapoints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Parameter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evaluation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of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different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352FB0-808A-70F6-48CC-0BDA29E26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16046"/>
              </p:ext>
            </p:extLst>
          </p:nvPr>
        </p:nvGraphicFramePr>
        <p:xfrm>
          <a:off x="242711" y="1444978"/>
          <a:ext cx="11706577" cy="5265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2671" y="1354667"/>
            <a:ext cx="5979382" cy="5072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made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i="1" dirty="0" err="1">
                <a:solidFill>
                  <a:schemeClr val="accent3">
                    <a:lumMod val="25000"/>
                  </a:schemeClr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requests.get</a:t>
            </a:r>
            <a:r>
              <a:rPr lang="lv-LV" sz="2200" i="1" dirty="0">
                <a:solidFill>
                  <a:schemeClr val="accent3">
                    <a:lumMod val="25000"/>
                  </a:schemeClr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downloaded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ID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behind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ID,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made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separate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stored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dictionary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Pandas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945365-8E46-9B31-BBE5-65088E6AC328}"/>
              </a:ext>
            </a:extLst>
          </p:cNvPr>
          <p:cNvGrpSpPr/>
          <p:nvPr/>
        </p:nvGrpSpPr>
        <p:grpSpPr>
          <a:xfrm>
            <a:off x="6753013" y="1615943"/>
            <a:ext cx="4704959" cy="4409630"/>
            <a:chOff x="7000398" y="1615943"/>
            <a:chExt cx="4457574" cy="44096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1754F4-B891-054F-500B-B06EC5C0C55B}"/>
                </a:ext>
              </a:extLst>
            </p:cNvPr>
            <p:cNvGrpSpPr/>
            <p:nvPr/>
          </p:nvGrpSpPr>
          <p:grpSpPr>
            <a:xfrm>
              <a:off x="7000398" y="1615943"/>
              <a:ext cx="4457574" cy="4409630"/>
              <a:chOff x="7154698" y="1490133"/>
              <a:chExt cx="4457574" cy="440963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9817952-7644-8E38-23E5-CC447902D82E}"/>
                  </a:ext>
                </a:extLst>
              </p:cNvPr>
              <p:cNvSpPr/>
              <p:nvPr/>
            </p:nvSpPr>
            <p:spPr>
              <a:xfrm>
                <a:off x="7154698" y="2896547"/>
                <a:ext cx="2158800" cy="1441554"/>
              </a:xfrm>
              <a:custGeom>
                <a:avLst/>
                <a:gdLst>
                  <a:gd name="connsiteX0" fmla="*/ 0 w 1952097"/>
                  <a:gd name="connsiteY0" fmla="*/ 100148 h 1001477"/>
                  <a:gd name="connsiteX1" fmla="*/ 100148 w 1952097"/>
                  <a:gd name="connsiteY1" fmla="*/ 0 h 1001477"/>
                  <a:gd name="connsiteX2" fmla="*/ 1851949 w 1952097"/>
                  <a:gd name="connsiteY2" fmla="*/ 0 h 1001477"/>
                  <a:gd name="connsiteX3" fmla="*/ 1952097 w 1952097"/>
                  <a:gd name="connsiteY3" fmla="*/ 100148 h 1001477"/>
                  <a:gd name="connsiteX4" fmla="*/ 1952097 w 1952097"/>
                  <a:gd name="connsiteY4" fmla="*/ 901329 h 1001477"/>
                  <a:gd name="connsiteX5" fmla="*/ 1851949 w 1952097"/>
                  <a:gd name="connsiteY5" fmla="*/ 1001477 h 1001477"/>
                  <a:gd name="connsiteX6" fmla="*/ 100148 w 1952097"/>
                  <a:gd name="connsiteY6" fmla="*/ 1001477 h 1001477"/>
                  <a:gd name="connsiteX7" fmla="*/ 0 w 1952097"/>
                  <a:gd name="connsiteY7" fmla="*/ 901329 h 1001477"/>
                  <a:gd name="connsiteX8" fmla="*/ 0 w 1952097"/>
                  <a:gd name="connsiteY8" fmla="*/ 100148 h 1001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097" h="1001477">
                    <a:moveTo>
                      <a:pt x="0" y="100148"/>
                    </a:moveTo>
                    <a:cubicBezTo>
                      <a:pt x="0" y="44838"/>
                      <a:pt x="44838" y="0"/>
                      <a:pt x="100148" y="0"/>
                    </a:cubicBezTo>
                    <a:lnTo>
                      <a:pt x="1851949" y="0"/>
                    </a:lnTo>
                    <a:cubicBezTo>
                      <a:pt x="1907259" y="0"/>
                      <a:pt x="1952097" y="44838"/>
                      <a:pt x="1952097" y="100148"/>
                    </a:cubicBezTo>
                    <a:lnTo>
                      <a:pt x="1952097" y="901329"/>
                    </a:lnTo>
                    <a:cubicBezTo>
                      <a:pt x="1952097" y="956639"/>
                      <a:pt x="1907259" y="1001477"/>
                      <a:pt x="1851949" y="1001477"/>
                    </a:cubicBezTo>
                    <a:lnTo>
                      <a:pt x="100148" y="1001477"/>
                    </a:lnTo>
                    <a:cubicBezTo>
                      <a:pt x="44838" y="1001477"/>
                      <a:pt x="0" y="956639"/>
                      <a:pt x="0" y="901329"/>
                    </a:cubicBezTo>
                    <a:lnTo>
                      <a:pt x="0" y="10014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292" tIns="90292" rIns="90292" bIns="902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600" u="sng" kern="1200" dirty="0"/>
                  <a:t>REST </a:t>
                </a:r>
                <a:r>
                  <a:rPr lang="lv-LV" sz="1600" u="sng" kern="1200" dirty="0" err="1"/>
                  <a:t>Call</a:t>
                </a:r>
                <a:r>
                  <a:rPr lang="lv-LV" sz="1600" u="sng" kern="1200" dirty="0"/>
                  <a:t> 1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 err="1"/>
                  <a:t>Get</a:t>
                </a:r>
                <a:r>
                  <a:rPr lang="lv-LV" sz="1100" kern="1200" dirty="0"/>
                  <a:t> past </a:t>
                </a:r>
                <a:r>
                  <a:rPr lang="lv-LV" sz="1100" kern="1200" dirty="0" err="1"/>
                  <a:t>flight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data</a:t>
                </a:r>
                <a:endParaRPr lang="lv-LV" sz="1100" kern="1200" dirty="0"/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800" i="1" kern="1200" dirty="0"/>
                  <a:t>https://api.spacexdata.com/v4/launches/past</a:t>
                </a:r>
                <a:endParaRPr lang="en-GB" sz="800" kern="120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BD525B8-FB52-2B54-B3D9-49248D23EFE0}"/>
                  </a:ext>
                </a:extLst>
              </p:cNvPr>
              <p:cNvSpPr/>
              <p:nvPr/>
            </p:nvSpPr>
            <p:spPr>
              <a:xfrm>
                <a:off x="9943143" y="1490133"/>
                <a:ext cx="1669129" cy="1001477"/>
              </a:xfrm>
              <a:custGeom>
                <a:avLst/>
                <a:gdLst>
                  <a:gd name="connsiteX0" fmla="*/ 0 w 1669129"/>
                  <a:gd name="connsiteY0" fmla="*/ 100148 h 1001477"/>
                  <a:gd name="connsiteX1" fmla="*/ 100148 w 1669129"/>
                  <a:gd name="connsiteY1" fmla="*/ 0 h 1001477"/>
                  <a:gd name="connsiteX2" fmla="*/ 1568981 w 1669129"/>
                  <a:gd name="connsiteY2" fmla="*/ 0 h 1001477"/>
                  <a:gd name="connsiteX3" fmla="*/ 1669129 w 1669129"/>
                  <a:gd name="connsiteY3" fmla="*/ 100148 h 1001477"/>
                  <a:gd name="connsiteX4" fmla="*/ 1669129 w 1669129"/>
                  <a:gd name="connsiteY4" fmla="*/ 901329 h 1001477"/>
                  <a:gd name="connsiteX5" fmla="*/ 1568981 w 1669129"/>
                  <a:gd name="connsiteY5" fmla="*/ 1001477 h 1001477"/>
                  <a:gd name="connsiteX6" fmla="*/ 100148 w 1669129"/>
                  <a:gd name="connsiteY6" fmla="*/ 1001477 h 1001477"/>
                  <a:gd name="connsiteX7" fmla="*/ 0 w 1669129"/>
                  <a:gd name="connsiteY7" fmla="*/ 901329 h 1001477"/>
                  <a:gd name="connsiteX8" fmla="*/ 0 w 1669129"/>
                  <a:gd name="connsiteY8" fmla="*/ 100148 h 1001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9129" h="1001477">
                    <a:moveTo>
                      <a:pt x="0" y="100148"/>
                    </a:moveTo>
                    <a:cubicBezTo>
                      <a:pt x="0" y="44838"/>
                      <a:pt x="44838" y="0"/>
                      <a:pt x="100148" y="0"/>
                    </a:cubicBezTo>
                    <a:lnTo>
                      <a:pt x="1568981" y="0"/>
                    </a:lnTo>
                    <a:cubicBezTo>
                      <a:pt x="1624291" y="0"/>
                      <a:pt x="1669129" y="44838"/>
                      <a:pt x="1669129" y="100148"/>
                    </a:cubicBezTo>
                    <a:lnTo>
                      <a:pt x="1669129" y="901329"/>
                    </a:lnTo>
                    <a:cubicBezTo>
                      <a:pt x="1669129" y="956639"/>
                      <a:pt x="1624291" y="1001477"/>
                      <a:pt x="1568981" y="1001477"/>
                    </a:cubicBezTo>
                    <a:lnTo>
                      <a:pt x="100148" y="1001477"/>
                    </a:lnTo>
                    <a:cubicBezTo>
                      <a:pt x="44838" y="1001477"/>
                      <a:pt x="0" y="956639"/>
                      <a:pt x="0" y="901329"/>
                    </a:cubicBezTo>
                    <a:lnTo>
                      <a:pt x="0" y="10014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292" tIns="90292" rIns="90292" bIns="902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600" u="sng" kern="1200" dirty="0"/>
                  <a:t>REST </a:t>
                </a:r>
                <a:r>
                  <a:rPr lang="lv-LV" sz="1600" u="sng" kern="1200" dirty="0" err="1"/>
                  <a:t>Call</a:t>
                </a:r>
                <a:r>
                  <a:rPr lang="lv-LV" sz="1600" u="sng" kern="1200" dirty="0"/>
                  <a:t> 2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 err="1"/>
                  <a:t>Get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Booster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Versions</a:t>
                </a:r>
                <a:endParaRPr lang="lv-LV" sz="1100" kern="1200" dirty="0"/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i="1" kern="1200" dirty="0"/>
                  <a:t>https://api.spacexdata.com/v4/rockets/</a:t>
                </a:r>
                <a:endParaRPr lang="en-GB" sz="600" kern="120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D9568BA-A90D-D562-B515-8F15E2EF115E}"/>
                  </a:ext>
                </a:extLst>
              </p:cNvPr>
              <p:cNvSpPr/>
              <p:nvPr/>
            </p:nvSpPr>
            <p:spPr>
              <a:xfrm rot="7344905">
                <a:off x="9081567" y="2229620"/>
                <a:ext cx="996951" cy="413945"/>
              </a:xfrm>
              <a:custGeom>
                <a:avLst/>
                <a:gdLst>
                  <a:gd name="connsiteX0" fmla="*/ 0 w 1723950"/>
                  <a:gd name="connsiteY0" fmla="*/ 82789 h 413944"/>
                  <a:gd name="connsiteX1" fmla="*/ 1516978 w 1723950"/>
                  <a:gd name="connsiteY1" fmla="*/ 82789 h 413944"/>
                  <a:gd name="connsiteX2" fmla="*/ 1516978 w 1723950"/>
                  <a:gd name="connsiteY2" fmla="*/ 0 h 413944"/>
                  <a:gd name="connsiteX3" fmla="*/ 1723950 w 1723950"/>
                  <a:gd name="connsiteY3" fmla="*/ 206972 h 413944"/>
                  <a:gd name="connsiteX4" fmla="*/ 1516978 w 1723950"/>
                  <a:gd name="connsiteY4" fmla="*/ 413944 h 413944"/>
                  <a:gd name="connsiteX5" fmla="*/ 1516978 w 1723950"/>
                  <a:gd name="connsiteY5" fmla="*/ 331155 h 413944"/>
                  <a:gd name="connsiteX6" fmla="*/ 0 w 1723950"/>
                  <a:gd name="connsiteY6" fmla="*/ 331155 h 413944"/>
                  <a:gd name="connsiteX7" fmla="*/ 0 w 1723950"/>
                  <a:gd name="connsiteY7" fmla="*/ 82789 h 41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950" h="413944">
                    <a:moveTo>
                      <a:pt x="1723950" y="331154"/>
                    </a:moveTo>
                    <a:lnTo>
                      <a:pt x="206972" y="331154"/>
                    </a:lnTo>
                    <a:lnTo>
                      <a:pt x="206972" y="413943"/>
                    </a:lnTo>
                    <a:lnTo>
                      <a:pt x="0" y="206972"/>
                    </a:lnTo>
                    <a:lnTo>
                      <a:pt x="206972" y="1"/>
                    </a:lnTo>
                    <a:lnTo>
                      <a:pt x="206972" y="82790"/>
                    </a:lnTo>
                    <a:lnTo>
                      <a:pt x="1723950" y="82790"/>
                    </a:lnTo>
                    <a:lnTo>
                      <a:pt x="1723950" y="331154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4182" tIns="82790" rIns="0" bIns="82788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700" kern="12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FBFAC5-24F2-C989-4F22-6732B53C33B0}"/>
                  </a:ext>
                </a:extLst>
              </p:cNvPr>
              <p:cNvSpPr/>
              <p:nvPr/>
            </p:nvSpPr>
            <p:spPr>
              <a:xfrm>
                <a:off x="9943143" y="2615847"/>
                <a:ext cx="1669129" cy="1001477"/>
              </a:xfrm>
              <a:custGeom>
                <a:avLst/>
                <a:gdLst>
                  <a:gd name="connsiteX0" fmla="*/ 0 w 1669129"/>
                  <a:gd name="connsiteY0" fmla="*/ 100148 h 1001477"/>
                  <a:gd name="connsiteX1" fmla="*/ 100148 w 1669129"/>
                  <a:gd name="connsiteY1" fmla="*/ 0 h 1001477"/>
                  <a:gd name="connsiteX2" fmla="*/ 1568981 w 1669129"/>
                  <a:gd name="connsiteY2" fmla="*/ 0 h 1001477"/>
                  <a:gd name="connsiteX3" fmla="*/ 1669129 w 1669129"/>
                  <a:gd name="connsiteY3" fmla="*/ 100148 h 1001477"/>
                  <a:gd name="connsiteX4" fmla="*/ 1669129 w 1669129"/>
                  <a:gd name="connsiteY4" fmla="*/ 901329 h 1001477"/>
                  <a:gd name="connsiteX5" fmla="*/ 1568981 w 1669129"/>
                  <a:gd name="connsiteY5" fmla="*/ 1001477 h 1001477"/>
                  <a:gd name="connsiteX6" fmla="*/ 100148 w 1669129"/>
                  <a:gd name="connsiteY6" fmla="*/ 1001477 h 1001477"/>
                  <a:gd name="connsiteX7" fmla="*/ 0 w 1669129"/>
                  <a:gd name="connsiteY7" fmla="*/ 901329 h 1001477"/>
                  <a:gd name="connsiteX8" fmla="*/ 0 w 1669129"/>
                  <a:gd name="connsiteY8" fmla="*/ 100148 h 1001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9129" h="1001477">
                    <a:moveTo>
                      <a:pt x="0" y="100148"/>
                    </a:moveTo>
                    <a:cubicBezTo>
                      <a:pt x="0" y="44838"/>
                      <a:pt x="44838" y="0"/>
                      <a:pt x="100148" y="0"/>
                    </a:cubicBezTo>
                    <a:lnTo>
                      <a:pt x="1568981" y="0"/>
                    </a:lnTo>
                    <a:cubicBezTo>
                      <a:pt x="1624291" y="0"/>
                      <a:pt x="1669129" y="44838"/>
                      <a:pt x="1669129" y="100148"/>
                    </a:cubicBezTo>
                    <a:lnTo>
                      <a:pt x="1669129" y="901329"/>
                    </a:lnTo>
                    <a:cubicBezTo>
                      <a:pt x="1669129" y="956639"/>
                      <a:pt x="1624291" y="1001477"/>
                      <a:pt x="1568981" y="1001477"/>
                    </a:cubicBezTo>
                    <a:lnTo>
                      <a:pt x="100148" y="1001477"/>
                    </a:lnTo>
                    <a:cubicBezTo>
                      <a:pt x="44838" y="1001477"/>
                      <a:pt x="0" y="956639"/>
                      <a:pt x="0" y="901329"/>
                    </a:cubicBezTo>
                    <a:lnTo>
                      <a:pt x="0" y="10014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292" tIns="90292" rIns="90292" bIns="902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600" u="sng" kern="1200" dirty="0"/>
                  <a:t>REST </a:t>
                </a:r>
                <a:r>
                  <a:rPr lang="lv-LV" sz="1600" u="sng" kern="1200" dirty="0" err="1"/>
                  <a:t>Call</a:t>
                </a:r>
                <a:r>
                  <a:rPr lang="lv-LV" sz="1600" u="sng" kern="1200" dirty="0"/>
                  <a:t> 3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 err="1"/>
                  <a:t>Get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Launchpad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information</a:t>
                </a:r>
                <a:endParaRPr lang="lv-LV" sz="1100" kern="1200" dirty="0"/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i="1" kern="1200" dirty="0"/>
                  <a:t>https://api.spacexdata.com/v4/launchpads/</a:t>
                </a:r>
                <a:endParaRPr lang="en-GB" sz="600" kern="1200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02228B-C01D-71CF-E594-9170A0337491}"/>
                  </a:ext>
                </a:extLst>
              </p:cNvPr>
              <p:cNvSpPr/>
              <p:nvPr/>
            </p:nvSpPr>
            <p:spPr>
              <a:xfrm rot="1011028">
                <a:off x="9454979" y="3849607"/>
                <a:ext cx="353855" cy="413944"/>
              </a:xfrm>
              <a:custGeom>
                <a:avLst/>
                <a:gdLst>
                  <a:gd name="connsiteX0" fmla="*/ 0 w 353855"/>
                  <a:gd name="connsiteY0" fmla="*/ 82789 h 413944"/>
                  <a:gd name="connsiteX1" fmla="*/ 176928 w 353855"/>
                  <a:gd name="connsiteY1" fmla="*/ 82789 h 413944"/>
                  <a:gd name="connsiteX2" fmla="*/ 176928 w 353855"/>
                  <a:gd name="connsiteY2" fmla="*/ 0 h 413944"/>
                  <a:gd name="connsiteX3" fmla="*/ 353855 w 353855"/>
                  <a:gd name="connsiteY3" fmla="*/ 206972 h 413944"/>
                  <a:gd name="connsiteX4" fmla="*/ 176928 w 353855"/>
                  <a:gd name="connsiteY4" fmla="*/ 413944 h 413944"/>
                  <a:gd name="connsiteX5" fmla="*/ 176928 w 353855"/>
                  <a:gd name="connsiteY5" fmla="*/ 331155 h 413944"/>
                  <a:gd name="connsiteX6" fmla="*/ 0 w 353855"/>
                  <a:gd name="connsiteY6" fmla="*/ 331155 h 413944"/>
                  <a:gd name="connsiteX7" fmla="*/ 0 w 353855"/>
                  <a:gd name="connsiteY7" fmla="*/ 82789 h 41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855" h="413944">
                    <a:moveTo>
                      <a:pt x="0" y="82789"/>
                    </a:moveTo>
                    <a:lnTo>
                      <a:pt x="176928" y="82789"/>
                    </a:lnTo>
                    <a:lnTo>
                      <a:pt x="176928" y="0"/>
                    </a:lnTo>
                    <a:lnTo>
                      <a:pt x="353855" y="206972"/>
                    </a:lnTo>
                    <a:lnTo>
                      <a:pt x="176928" y="413944"/>
                    </a:lnTo>
                    <a:lnTo>
                      <a:pt x="176928" y="331155"/>
                    </a:lnTo>
                    <a:lnTo>
                      <a:pt x="0" y="331155"/>
                    </a:lnTo>
                    <a:lnTo>
                      <a:pt x="0" y="82789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82789" rIns="106156" bIns="82789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700" kern="12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8B320B-05A1-8CB4-1890-B32EF381DC29}"/>
                  </a:ext>
                </a:extLst>
              </p:cNvPr>
              <p:cNvSpPr/>
              <p:nvPr/>
            </p:nvSpPr>
            <p:spPr>
              <a:xfrm>
                <a:off x="9943143" y="3772572"/>
                <a:ext cx="1669129" cy="1001477"/>
              </a:xfrm>
              <a:custGeom>
                <a:avLst/>
                <a:gdLst>
                  <a:gd name="connsiteX0" fmla="*/ 0 w 1669129"/>
                  <a:gd name="connsiteY0" fmla="*/ 100148 h 1001477"/>
                  <a:gd name="connsiteX1" fmla="*/ 100148 w 1669129"/>
                  <a:gd name="connsiteY1" fmla="*/ 0 h 1001477"/>
                  <a:gd name="connsiteX2" fmla="*/ 1568981 w 1669129"/>
                  <a:gd name="connsiteY2" fmla="*/ 0 h 1001477"/>
                  <a:gd name="connsiteX3" fmla="*/ 1669129 w 1669129"/>
                  <a:gd name="connsiteY3" fmla="*/ 100148 h 1001477"/>
                  <a:gd name="connsiteX4" fmla="*/ 1669129 w 1669129"/>
                  <a:gd name="connsiteY4" fmla="*/ 901329 h 1001477"/>
                  <a:gd name="connsiteX5" fmla="*/ 1568981 w 1669129"/>
                  <a:gd name="connsiteY5" fmla="*/ 1001477 h 1001477"/>
                  <a:gd name="connsiteX6" fmla="*/ 100148 w 1669129"/>
                  <a:gd name="connsiteY6" fmla="*/ 1001477 h 1001477"/>
                  <a:gd name="connsiteX7" fmla="*/ 0 w 1669129"/>
                  <a:gd name="connsiteY7" fmla="*/ 901329 h 1001477"/>
                  <a:gd name="connsiteX8" fmla="*/ 0 w 1669129"/>
                  <a:gd name="connsiteY8" fmla="*/ 100148 h 1001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9129" h="1001477">
                    <a:moveTo>
                      <a:pt x="0" y="100148"/>
                    </a:moveTo>
                    <a:cubicBezTo>
                      <a:pt x="0" y="44838"/>
                      <a:pt x="44838" y="0"/>
                      <a:pt x="100148" y="0"/>
                    </a:cubicBezTo>
                    <a:lnTo>
                      <a:pt x="1568981" y="0"/>
                    </a:lnTo>
                    <a:cubicBezTo>
                      <a:pt x="1624291" y="0"/>
                      <a:pt x="1669129" y="44838"/>
                      <a:pt x="1669129" y="100148"/>
                    </a:cubicBezTo>
                    <a:lnTo>
                      <a:pt x="1669129" y="901329"/>
                    </a:lnTo>
                    <a:cubicBezTo>
                      <a:pt x="1669129" y="956639"/>
                      <a:pt x="1624291" y="1001477"/>
                      <a:pt x="1568981" y="1001477"/>
                    </a:cubicBezTo>
                    <a:lnTo>
                      <a:pt x="100148" y="1001477"/>
                    </a:lnTo>
                    <a:cubicBezTo>
                      <a:pt x="44838" y="1001477"/>
                      <a:pt x="0" y="956639"/>
                      <a:pt x="0" y="901329"/>
                    </a:cubicBezTo>
                    <a:lnTo>
                      <a:pt x="0" y="10014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292" tIns="90292" rIns="90292" bIns="902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600" u="sng" kern="1200" dirty="0"/>
                  <a:t>REST </a:t>
                </a:r>
                <a:r>
                  <a:rPr lang="lv-LV" sz="1600" u="sng" kern="1200" dirty="0" err="1"/>
                  <a:t>Call</a:t>
                </a:r>
                <a:r>
                  <a:rPr lang="lv-LV" sz="1600" u="sng" kern="1200" dirty="0"/>
                  <a:t> 4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 err="1"/>
                  <a:t>Get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payload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and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target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orbit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data</a:t>
                </a:r>
                <a:r>
                  <a:rPr lang="lv-LV" sz="1100" kern="1200" dirty="0"/>
                  <a:t> </a:t>
                </a:r>
                <a:r>
                  <a:rPr lang="en-US" sz="700" i="1" kern="1200" dirty="0"/>
                  <a:t>https://api.spacexdata.com/v4/payloads</a:t>
                </a:r>
                <a:endParaRPr lang="lv-LV" sz="700" kern="120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3BA1480-E2CC-0C29-133E-59BF54049FF1}"/>
                  </a:ext>
                </a:extLst>
              </p:cNvPr>
              <p:cNvSpPr/>
              <p:nvPr/>
            </p:nvSpPr>
            <p:spPr>
              <a:xfrm rot="20391393">
                <a:off x="9454980" y="3025763"/>
                <a:ext cx="353855" cy="413944"/>
              </a:xfrm>
              <a:custGeom>
                <a:avLst/>
                <a:gdLst>
                  <a:gd name="connsiteX0" fmla="*/ 0 w 353855"/>
                  <a:gd name="connsiteY0" fmla="*/ 82789 h 413944"/>
                  <a:gd name="connsiteX1" fmla="*/ 176928 w 353855"/>
                  <a:gd name="connsiteY1" fmla="*/ 82789 h 413944"/>
                  <a:gd name="connsiteX2" fmla="*/ 176928 w 353855"/>
                  <a:gd name="connsiteY2" fmla="*/ 0 h 413944"/>
                  <a:gd name="connsiteX3" fmla="*/ 353855 w 353855"/>
                  <a:gd name="connsiteY3" fmla="*/ 206972 h 413944"/>
                  <a:gd name="connsiteX4" fmla="*/ 176928 w 353855"/>
                  <a:gd name="connsiteY4" fmla="*/ 413944 h 413944"/>
                  <a:gd name="connsiteX5" fmla="*/ 176928 w 353855"/>
                  <a:gd name="connsiteY5" fmla="*/ 331155 h 413944"/>
                  <a:gd name="connsiteX6" fmla="*/ 0 w 353855"/>
                  <a:gd name="connsiteY6" fmla="*/ 331155 h 413944"/>
                  <a:gd name="connsiteX7" fmla="*/ 0 w 353855"/>
                  <a:gd name="connsiteY7" fmla="*/ 82789 h 41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855" h="413944">
                    <a:moveTo>
                      <a:pt x="0" y="82789"/>
                    </a:moveTo>
                    <a:lnTo>
                      <a:pt x="176928" y="82789"/>
                    </a:lnTo>
                    <a:lnTo>
                      <a:pt x="176928" y="0"/>
                    </a:lnTo>
                    <a:lnTo>
                      <a:pt x="353855" y="206972"/>
                    </a:lnTo>
                    <a:lnTo>
                      <a:pt x="176928" y="413944"/>
                    </a:lnTo>
                    <a:lnTo>
                      <a:pt x="176928" y="331155"/>
                    </a:lnTo>
                    <a:lnTo>
                      <a:pt x="0" y="331155"/>
                    </a:lnTo>
                    <a:lnTo>
                      <a:pt x="0" y="82789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82789" rIns="106156" bIns="82789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700" kern="12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A0D2A64-5877-F34E-0CDB-2CCB0728E369}"/>
                  </a:ext>
                </a:extLst>
              </p:cNvPr>
              <p:cNvSpPr/>
              <p:nvPr/>
            </p:nvSpPr>
            <p:spPr>
              <a:xfrm>
                <a:off x="9943143" y="4898286"/>
                <a:ext cx="1669129" cy="1001477"/>
              </a:xfrm>
              <a:custGeom>
                <a:avLst/>
                <a:gdLst>
                  <a:gd name="connsiteX0" fmla="*/ 0 w 1669129"/>
                  <a:gd name="connsiteY0" fmla="*/ 100148 h 1001477"/>
                  <a:gd name="connsiteX1" fmla="*/ 100148 w 1669129"/>
                  <a:gd name="connsiteY1" fmla="*/ 0 h 1001477"/>
                  <a:gd name="connsiteX2" fmla="*/ 1568981 w 1669129"/>
                  <a:gd name="connsiteY2" fmla="*/ 0 h 1001477"/>
                  <a:gd name="connsiteX3" fmla="*/ 1669129 w 1669129"/>
                  <a:gd name="connsiteY3" fmla="*/ 100148 h 1001477"/>
                  <a:gd name="connsiteX4" fmla="*/ 1669129 w 1669129"/>
                  <a:gd name="connsiteY4" fmla="*/ 901329 h 1001477"/>
                  <a:gd name="connsiteX5" fmla="*/ 1568981 w 1669129"/>
                  <a:gd name="connsiteY5" fmla="*/ 1001477 h 1001477"/>
                  <a:gd name="connsiteX6" fmla="*/ 100148 w 1669129"/>
                  <a:gd name="connsiteY6" fmla="*/ 1001477 h 1001477"/>
                  <a:gd name="connsiteX7" fmla="*/ 0 w 1669129"/>
                  <a:gd name="connsiteY7" fmla="*/ 901329 h 1001477"/>
                  <a:gd name="connsiteX8" fmla="*/ 0 w 1669129"/>
                  <a:gd name="connsiteY8" fmla="*/ 100148 h 1001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9129" h="1001477">
                    <a:moveTo>
                      <a:pt x="0" y="100148"/>
                    </a:moveTo>
                    <a:cubicBezTo>
                      <a:pt x="0" y="44838"/>
                      <a:pt x="44838" y="0"/>
                      <a:pt x="100148" y="0"/>
                    </a:cubicBezTo>
                    <a:lnTo>
                      <a:pt x="1568981" y="0"/>
                    </a:lnTo>
                    <a:cubicBezTo>
                      <a:pt x="1624291" y="0"/>
                      <a:pt x="1669129" y="44838"/>
                      <a:pt x="1669129" y="100148"/>
                    </a:cubicBezTo>
                    <a:lnTo>
                      <a:pt x="1669129" y="901329"/>
                    </a:lnTo>
                    <a:cubicBezTo>
                      <a:pt x="1669129" y="956639"/>
                      <a:pt x="1624291" y="1001477"/>
                      <a:pt x="1568981" y="1001477"/>
                    </a:cubicBezTo>
                    <a:lnTo>
                      <a:pt x="100148" y="1001477"/>
                    </a:lnTo>
                    <a:cubicBezTo>
                      <a:pt x="44838" y="1001477"/>
                      <a:pt x="0" y="956639"/>
                      <a:pt x="0" y="901329"/>
                    </a:cubicBezTo>
                    <a:lnTo>
                      <a:pt x="0" y="10014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292" tIns="90292" rIns="90292" bIns="902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600" u="sng" kern="1200" dirty="0"/>
                  <a:t>REST </a:t>
                </a:r>
                <a:r>
                  <a:rPr lang="lv-LV" sz="1600" u="sng" kern="1200" dirty="0" err="1"/>
                  <a:t>Call</a:t>
                </a:r>
                <a:r>
                  <a:rPr lang="lv-LV" sz="1600" u="sng" kern="1200" dirty="0"/>
                  <a:t> 5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/>
                  <a:t> </a:t>
                </a:r>
                <a:r>
                  <a:rPr lang="lv-LV" sz="1100" kern="1200" dirty="0" err="1"/>
                  <a:t>Get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core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and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launch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outcome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information</a:t>
                </a:r>
                <a:endParaRPr lang="lv-LV" sz="1100" kern="1200" dirty="0"/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/>
                  <a:t> </a:t>
                </a:r>
                <a:r>
                  <a:rPr lang="en-US" sz="700" i="1" kern="1200" dirty="0"/>
                  <a:t>https://api.spacexdata.com/v4/cores/</a:t>
                </a:r>
                <a:endParaRPr lang="en-GB" sz="700" kern="1200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E2C616-9A7B-7F69-9F77-B3CA41DFD71D}"/>
                </a:ext>
              </a:extLst>
            </p:cNvPr>
            <p:cNvSpPr/>
            <p:nvPr/>
          </p:nvSpPr>
          <p:spPr>
            <a:xfrm rot="14238684">
              <a:off x="8884865" y="4706680"/>
              <a:ext cx="996951" cy="413945"/>
            </a:xfrm>
            <a:custGeom>
              <a:avLst/>
              <a:gdLst>
                <a:gd name="connsiteX0" fmla="*/ 0 w 1723950"/>
                <a:gd name="connsiteY0" fmla="*/ 82789 h 413944"/>
                <a:gd name="connsiteX1" fmla="*/ 1516978 w 1723950"/>
                <a:gd name="connsiteY1" fmla="*/ 82789 h 413944"/>
                <a:gd name="connsiteX2" fmla="*/ 1516978 w 1723950"/>
                <a:gd name="connsiteY2" fmla="*/ 0 h 413944"/>
                <a:gd name="connsiteX3" fmla="*/ 1723950 w 1723950"/>
                <a:gd name="connsiteY3" fmla="*/ 206972 h 413944"/>
                <a:gd name="connsiteX4" fmla="*/ 1516978 w 1723950"/>
                <a:gd name="connsiteY4" fmla="*/ 413944 h 413944"/>
                <a:gd name="connsiteX5" fmla="*/ 1516978 w 1723950"/>
                <a:gd name="connsiteY5" fmla="*/ 331155 h 413944"/>
                <a:gd name="connsiteX6" fmla="*/ 0 w 1723950"/>
                <a:gd name="connsiteY6" fmla="*/ 331155 h 413944"/>
                <a:gd name="connsiteX7" fmla="*/ 0 w 1723950"/>
                <a:gd name="connsiteY7" fmla="*/ 82789 h 41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950" h="413944">
                  <a:moveTo>
                    <a:pt x="1723950" y="331154"/>
                  </a:moveTo>
                  <a:lnTo>
                    <a:pt x="206972" y="331154"/>
                  </a:lnTo>
                  <a:lnTo>
                    <a:pt x="206972" y="413943"/>
                  </a:lnTo>
                  <a:lnTo>
                    <a:pt x="0" y="206972"/>
                  </a:lnTo>
                  <a:lnTo>
                    <a:pt x="206972" y="1"/>
                  </a:lnTo>
                  <a:lnTo>
                    <a:pt x="206972" y="82790"/>
                  </a:lnTo>
                  <a:lnTo>
                    <a:pt x="1723950" y="82790"/>
                  </a:lnTo>
                  <a:lnTo>
                    <a:pt x="1723950" y="33115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182" tIns="82790" rIns="0" bIns="827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700" kern="120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F544F64-9232-EE59-8D95-03F4D5A7298D}"/>
              </a:ext>
            </a:extLst>
          </p:cNvPr>
          <p:cNvSpPr txBox="1"/>
          <p:nvPr/>
        </p:nvSpPr>
        <p:spPr>
          <a:xfrm>
            <a:off x="0" y="6563374"/>
            <a:ext cx="8256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https://github.com/Leocadion/IBM-Data-Science-Final-Project/blob/main/jupyter-labs-spacex-data-collection-api.ipynb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1451" y="1523206"/>
            <a:ext cx="5024576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obtain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about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scraped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After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downloading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webpage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HTML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it to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object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containing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relevant info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parsed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values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written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into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dictionary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Finally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dictionary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into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Pandas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B35BA63-23D3-5003-0D8A-099944071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621329"/>
              </p:ext>
            </p:extLst>
          </p:nvPr>
        </p:nvGraphicFramePr>
        <p:xfrm>
          <a:off x="6096000" y="1392499"/>
          <a:ext cx="5933439" cy="5231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DF726F-D389-32B5-1D60-4C39785C60D5}"/>
              </a:ext>
            </a:extLst>
          </p:cNvPr>
          <p:cNvSpPr txBox="1"/>
          <p:nvPr/>
        </p:nvSpPr>
        <p:spPr>
          <a:xfrm>
            <a:off x="353092" y="6420709"/>
            <a:ext cx="8256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https://github.com/Leocadion/IBM-Data-Science-Final-Project/blob/main/jupyter-labs-webscraping.ipynb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3040</Words>
  <Application>Microsoft Office PowerPoint</Application>
  <PresentationFormat>Widescreen</PresentationFormat>
  <Paragraphs>288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Reinis Ruza</cp:lastModifiedBy>
  <cp:revision>203</cp:revision>
  <dcterms:created xsi:type="dcterms:W3CDTF">2021-04-29T18:58:34Z</dcterms:created>
  <dcterms:modified xsi:type="dcterms:W3CDTF">2022-11-10T22:45:30Z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